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3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257" r:id="rId4"/>
    <p:sldId id="260" r:id="rId5"/>
    <p:sldId id="262" r:id="rId6"/>
    <p:sldId id="269" r:id="rId7"/>
    <p:sldId id="286" r:id="rId8"/>
    <p:sldId id="270" r:id="rId9"/>
    <p:sldId id="285" r:id="rId10"/>
    <p:sldId id="266" r:id="rId11"/>
    <p:sldId id="297" r:id="rId12"/>
    <p:sldId id="267" r:id="rId13"/>
    <p:sldId id="272" r:id="rId14"/>
    <p:sldId id="287" r:id="rId15"/>
    <p:sldId id="288" r:id="rId16"/>
    <p:sldId id="289" r:id="rId17"/>
    <p:sldId id="280" r:id="rId18"/>
    <p:sldId id="292" r:id="rId19"/>
    <p:sldId id="296" r:id="rId20"/>
    <p:sldId id="290" r:id="rId21"/>
    <p:sldId id="291" r:id="rId22"/>
    <p:sldId id="276" r:id="rId23"/>
    <p:sldId id="281" r:id="rId24"/>
    <p:sldId id="283" r:id="rId25"/>
    <p:sldId id="300" r:id="rId26"/>
    <p:sldId id="299" r:id="rId27"/>
    <p:sldId id="293" r:id="rId28"/>
    <p:sldId id="298" r:id="rId29"/>
    <p:sldId id="284" r:id="rId30"/>
    <p:sldId id="295" r:id="rId31"/>
  </p:sldIdLst>
  <p:sldSz cx="97536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30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C36"/>
    <a:srgbClr val="FFF561"/>
    <a:srgbClr val="FFF732"/>
    <a:srgbClr val="ECEDD6"/>
    <a:srgbClr val="E4E1FF"/>
    <a:srgbClr val="F1CD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16"/>
    <p:restoredTop sz="94702"/>
  </p:normalViewPr>
  <p:slideViewPr>
    <p:cSldViewPr snapToGrid="0" snapToObjects="1">
      <p:cViewPr varScale="1">
        <p:scale>
          <a:sx n="88" d="100"/>
          <a:sy n="88" d="100"/>
        </p:scale>
        <p:origin x="192" y="592"/>
      </p:cViewPr>
      <p:guideLst>
        <p:guide orient="horz" pos="2304"/>
        <p:guide pos="3072"/>
      </p:guideLst>
    </p:cSldViewPr>
  </p:slideViewPr>
  <p:outlineViewPr>
    <p:cViewPr>
      <p:scale>
        <a:sx n="33" d="100"/>
        <a:sy n="33" d="100"/>
      </p:scale>
      <p:origin x="0" y="-24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6.xml"/><Relationship Id="rId2" Type="http://schemas.openxmlformats.org/officeDocument/2006/relationships/slide" Target="slides/slide2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1ABC58-97D2-6B4E-BE16-0F5521D21517}" type="doc">
      <dgm:prSet loTypeId="urn:microsoft.com/office/officeart/2005/8/layout/vList6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C5C691-E5A6-534D-8B4D-C141FD1A3DCE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3200" dirty="0" smtClean="0"/>
            <a:t>Value for customer</a:t>
          </a:r>
          <a:endParaRPr lang="en-US" sz="3200" dirty="0"/>
        </a:p>
      </dgm:t>
    </dgm:pt>
    <dgm:pt modelId="{B39114E0-42A9-E444-BC5F-337C287F3C8B}" type="parTrans" cxnId="{C7423301-0ABC-1848-AD48-0C12A6FAE8D8}">
      <dgm:prSet/>
      <dgm:spPr/>
      <dgm:t>
        <a:bodyPr/>
        <a:lstStyle/>
        <a:p>
          <a:endParaRPr lang="en-US"/>
        </a:p>
      </dgm:t>
    </dgm:pt>
    <dgm:pt modelId="{22307241-D4CC-4247-93A7-91FBD0143025}" type="sibTrans" cxnId="{C7423301-0ABC-1848-AD48-0C12A6FAE8D8}">
      <dgm:prSet/>
      <dgm:spPr/>
      <dgm:t>
        <a:bodyPr/>
        <a:lstStyle/>
        <a:p>
          <a:endParaRPr lang="en-US"/>
        </a:p>
      </dgm:t>
    </dgm:pt>
    <dgm:pt modelId="{EAB54BD1-8D55-6F4A-B865-7516D3FA1BFC}">
      <dgm:prSet phldrT="[Text]" custT="1"/>
      <dgm:spPr>
        <a:solidFill>
          <a:srgbClr val="ECEDD6">
            <a:alpha val="90000"/>
          </a:srgbClr>
        </a:solidFill>
      </dgm:spPr>
      <dgm:t>
        <a:bodyPr/>
        <a:lstStyle/>
        <a:p>
          <a:pPr marL="228600" lvl="1" indent="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b="0" cap="none" spc="0" dirty="0" smtClean="0">
              <a:ln w="0"/>
              <a:solidFill>
                <a:schemeClr val="tx1"/>
              </a:solidFill>
              <a:effectLst/>
            </a:rPr>
            <a:t>Find things that are interesting</a:t>
          </a:r>
          <a:endParaRPr lang="en-US" sz="2400" b="0" cap="none" spc="0" dirty="0">
            <a:ln w="0"/>
            <a:solidFill>
              <a:schemeClr val="tx1"/>
            </a:solidFill>
            <a:effectLst/>
          </a:endParaRPr>
        </a:p>
      </dgm:t>
    </dgm:pt>
    <dgm:pt modelId="{FB891274-13B0-6543-935D-C3283CE5ADDF}" type="parTrans" cxnId="{C2EB9946-EC8C-1747-B578-41BFCF070BEB}">
      <dgm:prSet/>
      <dgm:spPr/>
      <dgm:t>
        <a:bodyPr/>
        <a:lstStyle/>
        <a:p>
          <a:endParaRPr lang="en-US"/>
        </a:p>
      </dgm:t>
    </dgm:pt>
    <dgm:pt modelId="{5853ACA9-21C7-C447-9D31-BF90A1C37284}" type="sibTrans" cxnId="{C2EB9946-EC8C-1747-B578-41BFCF070BEB}">
      <dgm:prSet/>
      <dgm:spPr/>
      <dgm:t>
        <a:bodyPr/>
        <a:lstStyle/>
        <a:p>
          <a:endParaRPr lang="en-US"/>
        </a:p>
      </dgm:t>
    </dgm:pt>
    <dgm:pt modelId="{CB525CA9-CCBE-2D40-933E-5DFE16D64D0E}">
      <dgm:prSet phldrT="[Text]" custT="1"/>
      <dgm:spPr>
        <a:solidFill>
          <a:srgbClr val="ECEDD6">
            <a:alpha val="90000"/>
          </a:srgbClr>
        </a:solidFill>
      </dgm:spPr>
      <dgm:t>
        <a:bodyPr/>
        <a:lstStyle/>
        <a:p>
          <a:pPr marL="228600" lvl="1" indent="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b="0" cap="none" spc="0" dirty="0" smtClean="0">
              <a:ln w="0"/>
              <a:solidFill>
                <a:schemeClr val="tx1"/>
              </a:solidFill>
              <a:effectLst/>
            </a:rPr>
            <a:t>Narrow down the set of choices</a:t>
          </a:r>
          <a:endParaRPr lang="en-US" sz="2400" b="0" cap="none" spc="0" dirty="0">
            <a:ln w="0"/>
            <a:solidFill>
              <a:schemeClr val="tx1"/>
            </a:solidFill>
            <a:effectLst/>
          </a:endParaRPr>
        </a:p>
      </dgm:t>
    </dgm:pt>
    <dgm:pt modelId="{8FDEBF6B-28A0-6347-9E77-25633DC644C2}" type="parTrans" cxnId="{911C2118-34A5-7140-AC92-5A4108F389D7}">
      <dgm:prSet/>
      <dgm:spPr/>
      <dgm:t>
        <a:bodyPr/>
        <a:lstStyle/>
        <a:p>
          <a:endParaRPr lang="en-US"/>
        </a:p>
      </dgm:t>
    </dgm:pt>
    <dgm:pt modelId="{2126B25B-6432-BC40-ADDA-2C4AC9AB8FA3}" type="sibTrans" cxnId="{911C2118-34A5-7140-AC92-5A4108F389D7}">
      <dgm:prSet/>
      <dgm:spPr/>
      <dgm:t>
        <a:bodyPr/>
        <a:lstStyle/>
        <a:p>
          <a:endParaRPr lang="en-US"/>
        </a:p>
      </dgm:t>
    </dgm:pt>
    <dgm:pt modelId="{BEA562EF-55EF-2140-85C8-69E13AE5D643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3200" dirty="0" smtClean="0"/>
            <a:t>Value for provider</a:t>
          </a:r>
          <a:endParaRPr lang="en-US" sz="3200" dirty="0"/>
        </a:p>
      </dgm:t>
    </dgm:pt>
    <dgm:pt modelId="{4C41AD15-B956-AC4E-9F04-CD0416EC9F19}" type="parTrans" cxnId="{C39F8B5E-9871-D448-8111-78657B0D0F62}">
      <dgm:prSet/>
      <dgm:spPr/>
      <dgm:t>
        <a:bodyPr/>
        <a:lstStyle/>
        <a:p>
          <a:endParaRPr lang="en-US"/>
        </a:p>
      </dgm:t>
    </dgm:pt>
    <dgm:pt modelId="{4F7777D9-95B5-D943-ACCF-1266017751D0}" type="sibTrans" cxnId="{C39F8B5E-9871-D448-8111-78657B0D0F62}">
      <dgm:prSet/>
      <dgm:spPr/>
      <dgm:t>
        <a:bodyPr/>
        <a:lstStyle/>
        <a:p>
          <a:endParaRPr lang="en-US"/>
        </a:p>
      </dgm:t>
    </dgm:pt>
    <dgm:pt modelId="{B73D3EE7-308C-E04F-849B-B817FB12B1B3}">
      <dgm:prSet phldrT="[Text]" custT="1"/>
      <dgm:spPr>
        <a:solidFill>
          <a:srgbClr val="ECEDD6">
            <a:alpha val="90000"/>
          </a:srgbClr>
        </a:solidFill>
      </dgm:spPr>
      <dgm:t>
        <a:bodyPr/>
        <a:lstStyle/>
        <a:p>
          <a:r>
            <a:rPr lang="en-US" sz="2400" b="0" cap="none" spc="0" dirty="0" smtClean="0">
              <a:ln w="0"/>
              <a:solidFill>
                <a:schemeClr val="tx1"/>
              </a:solidFill>
              <a:effectLst/>
            </a:rPr>
            <a:t>Unique personalized service for the customer</a:t>
          </a:r>
          <a:endParaRPr lang="en-US" sz="2400" b="0" cap="none" spc="0" dirty="0">
            <a:ln w="0"/>
            <a:solidFill>
              <a:schemeClr val="tx1"/>
            </a:solidFill>
            <a:effectLst/>
          </a:endParaRPr>
        </a:p>
      </dgm:t>
    </dgm:pt>
    <dgm:pt modelId="{5E75F399-B588-1643-A55D-6AACD0B3F30E}" type="parTrans" cxnId="{A0312BFE-D8FA-E442-ACDD-C0B1B411E2B1}">
      <dgm:prSet/>
      <dgm:spPr/>
      <dgm:t>
        <a:bodyPr/>
        <a:lstStyle/>
        <a:p>
          <a:endParaRPr lang="en-US"/>
        </a:p>
      </dgm:t>
    </dgm:pt>
    <dgm:pt modelId="{FDA3D750-C5DE-364E-8C04-81BB71ECB815}" type="sibTrans" cxnId="{A0312BFE-D8FA-E442-ACDD-C0B1B411E2B1}">
      <dgm:prSet/>
      <dgm:spPr/>
      <dgm:t>
        <a:bodyPr/>
        <a:lstStyle/>
        <a:p>
          <a:endParaRPr lang="en-US"/>
        </a:p>
      </dgm:t>
    </dgm:pt>
    <dgm:pt modelId="{D5595EE5-F3F8-9843-99BF-7D5F27E597CE}">
      <dgm:prSet phldrT="[Text]" custT="1"/>
      <dgm:spPr>
        <a:solidFill>
          <a:srgbClr val="ECEDD6">
            <a:alpha val="90000"/>
          </a:srgbClr>
        </a:solidFill>
      </dgm:spPr>
      <dgm:t>
        <a:bodyPr/>
        <a:lstStyle/>
        <a:p>
          <a:r>
            <a:rPr lang="en-US" sz="2400" b="0" cap="none" spc="0" dirty="0" smtClean="0">
              <a:ln w="0"/>
              <a:solidFill>
                <a:schemeClr val="tx1"/>
              </a:solidFill>
              <a:effectLst/>
            </a:rPr>
            <a:t>Increase trust and customer loyalty</a:t>
          </a:r>
          <a:endParaRPr lang="en-US" sz="2400" b="0" cap="none" spc="0" dirty="0">
            <a:ln w="0"/>
            <a:solidFill>
              <a:schemeClr val="tx1"/>
            </a:solidFill>
            <a:effectLst/>
          </a:endParaRPr>
        </a:p>
      </dgm:t>
    </dgm:pt>
    <dgm:pt modelId="{FB70132A-202E-184E-B244-C38100F6D683}" type="parTrans" cxnId="{39E42E17-FF38-394C-A2C6-7EA1DDFCE3FA}">
      <dgm:prSet/>
      <dgm:spPr/>
      <dgm:t>
        <a:bodyPr/>
        <a:lstStyle/>
        <a:p>
          <a:endParaRPr lang="en-US"/>
        </a:p>
      </dgm:t>
    </dgm:pt>
    <dgm:pt modelId="{F5EA6E49-B049-F940-A1BF-D05A4E3C3150}" type="sibTrans" cxnId="{39E42E17-FF38-394C-A2C6-7EA1DDFCE3FA}">
      <dgm:prSet/>
      <dgm:spPr/>
      <dgm:t>
        <a:bodyPr/>
        <a:lstStyle/>
        <a:p>
          <a:endParaRPr lang="en-US"/>
        </a:p>
      </dgm:t>
    </dgm:pt>
    <dgm:pt modelId="{24E06C1D-9734-D94A-83AB-9577E542191C}">
      <dgm:prSet phldrT="[Text]" custT="1"/>
      <dgm:spPr>
        <a:solidFill>
          <a:srgbClr val="ECEDD6">
            <a:alpha val="90000"/>
          </a:srgbClr>
        </a:solidFill>
      </dgm:spPr>
      <dgm:t>
        <a:bodyPr/>
        <a:lstStyle/>
        <a:p>
          <a:pPr marL="228600" lvl="1" indent="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b="0" cap="none" spc="0" dirty="0" smtClean="0">
              <a:ln w="0"/>
              <a:solidFill>
                <a:schemeClr val="tx1"/>
              </a:solidFill>
              <a:effectLst/>
            </a:rPr>
            <a:t>Discover new things</a:t>
          </a:r>
          <a:endParaRPr lang="en-US" sz="2400" b="0" cap="none" spc="0" dirty="0">
            <a:ln w="0"/>
            <a:solidFill>
              <a:schemeClr val="tx1"/>
            </a:solidFill>
            <a:effectLst/>
          </a:endParaRPr>
        </a:p>
      </dgm:t>
    </dgm:pt>
    <dgm:pt modelId="{D258D682-1D77-4D44-981A-BE7AB944A826}" type="parTrans" cxnId="{BB4FF410-1589-FC4C-8766-44B62904FF75}">
      <dgm:prSet/>
      <dgm:spPr/>
      <dgm:t>
        <a:bodyPr/>
        <a:lstStyle/>
        <a:p>
          <a:endParaRPr lang="en-US"/>
        </a:p>
      </dgm:t>
    </dgm:pt>
    <dgm:pt modelId="{8EF3C0C2-979A-2E47-8F67-680C1B3419EC}" type="sibTrans" cxnId="{BB4FF410-1589-FC4C-8766-44B62904FF75}">
      <dgm:prSet/>
      <dgm:spPr/>
      <dgm:t>
        <a:bodyPr/>
        <a:lstStyle/>
        <a:p>
          <a:endParaRPr lang="en-US"/>
        </a:p>
      </dgm:t>
    </dgm:pt>
    <dgm:pt modelId="{49B14C8A-96E9-474D-8239-068E016DC4A3}">
      <dgm:prSet phldrT="[Text]" custT="1"/>
      <dgm:spPr>
        <a:solidFill>
          <a:srgbClr val="ECEDD6">
            <a:alpha val="90000"/>
          </a:srgbClr>
        </a:solidFill>
      </dgm:spPr>
      <dgm:t>
        <a:bodyPr/>
        <a:lstStyle/>
        <a:p>
          <a:r>
            <a:rPr lang="en-US" sz="2400" b="0" cap="none" spc="0" dirty="0" smtClean="0">
              <a:ln w="0"/>
              <a:solidFill>
                <a:schemeClr val="tx1"/>
              </a:solidFill>
              <a:effectLst/>
            </a:rPr>
            <a:t>Increase sales, click trough rates, conversion etc.</a:t>
          </a:r>
          <a:endParaRPr lang="en-US" sz="2400" b="0" cap="none" spc="0" dirty="0">
            <a:ln w="0"/>
            <a:solidFill>
              <a:schemeClr val="tx1"/>
            </a:solidFill>
            <a:effectLst/>
          </a:endParaRPr>
        </a:p>
      </dgm:t>
    </dgm:pt>
    <dgm:pt modelId="{93655AC3-824E-5146-82B1-EA5CB6F28948}" type="parTrans" cxnId="{7F510716-AE4C-8C42-B122-D59799BED68F}">
      <dgm:prSet/>
      <dgm:spPr/>
      <dgm:t>
        <a:bodyPr/>
        <a:lstStyle/>
        <a:p>
          <a:endParaRPr lang="en-US"/>
        </a:p>
      </dgm:t>
    </dgm:pt>
    <dgm:pt modelId="{C6C377CF-13F2-6A49-9B05-FFC364EC5FC8}" type="sibTrans" cxnId="{7F510716-AE4C-8C42-B122-D59799BED68F}">
      <dgm:prSet/>
      <dgm:spPr/>
      <dgm:t>
        <a:bodyPr/>
        <a:lstStyle/>
        <a:p>
          <a:endParaRPr lang="en-US"/>
        </a:p>
      </dgm:t>
    </dgm:pt>
    <dgm:pt modelId="{7AC03779-8A3F-844D-A857-1F1224A5304C}">
      <dgm:prSet phldrT="[Text]" custT="1"/>
      <dgm:spPr>
        <a:solidFill>
          <a:srgbClr val="ECEDD6">
            <a:alpha val="90000"/>
          </a:srgbClr>
        </a:solidFill>
      </dgm:spPr>
      <dgm:t>
        <a:bodyPr/>
        <a:lstStyle/>
        <a:p>
          <a:pPr marL="228600" lvl="1" indent="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400" b="0" cap="none" spc="0" dirty="0">
            <a:ln w="0"/>
            <a:solidFill>
              <a:schemeClr val="tx1"/>
            </a:solidFill>
            <a:effectLst/>
          </a:endParaRPr>
        </a:p>
      </dgm:t>
    </dgm:pt>
    <dgm:pt modelId="{5D424F27-0540-7743-A689-85CD2F2198D7}" type="parTrans" cxnId="{1F405CB6-1F97-D74F-A38D-2C74B47A962F}">
      <dgm:prSet/>
      <dgm:spPr/>
      <dgm:t>
        <a:bodyPr/>
        <a:lstStyle/>
        <a:p>
          <a:endParaRPr lang="en-US"/>
        </a:p>
      </dgm:t>
    </dgm:pt>
    <dgm:pt modelId="{AE732044-C72B-B34C-BB4B-F146C6DD9F8A}" type="sibTrans" cxnId="{1F405CB6-1F97-D74F-A38D-2C74B47A962F}">
      <dgm:prSet/>
      <dgm:spPr/>
      <dgm:t>
        <a:bodyPr/>
        <a:lstStyle/>
        <a:p>
          <a:endParaRPr lang="en-US"/>
        </a:p>
      </dgm:t>
    </dgm:pt>
    <dgm:pt modelId="{9718E678-96ED-3443-BC4B-8F41DD979520}">
      <dgm:prSet phldrT="[Text]" custT="1"/>
      <dgm:spPr>
        <a:solidFill>
          <a:srgbClr val="ECEDD6">
            <a:alpha val="90000"/>
          </a:srgbClr>
        </a:solidFill>
      </dgm:spPr>
      <dgm:t>
        <a:bodyPr/>
        <a:lstStyle/>
        <a:p>
          <a:endParaRPr lang="en-US" sz="2400" b="0" cap="none" spc="0" dirty="0">
            <a:ln w="0"/>
            <a:solidFill>
              <a:schemeClr val="tx1"/>
            </a:solidFill>
            <a:effectLst/>
          </a:endParaRPr>
        </a:p>
      </dgm:t>
    </dgm:pt>
    <dgm:pt modelId="{F8F93072-8ED8-0E49-B984-9047A8190229}" type="parTrans" cxnId="{DB8E3D25-EAE0-1940-BBB7-946F7ED537B2}">
      <dgm:prSet/>
      <dgm:spPr/>
      <dgm:t>
        <a:bodyPr/>
        <a:lstStyle/>
        <a:p>
          <a:endParaRPr lang="en-US"/>
        </a:p>
      </dgm:t>
    </dgm:pt>
    <dgm:pt modelId="{7E6D1876-BCA0-6D49-85AD-CDA7E651E3F5}" type="sibTrans" cxnId="{DB8E3D25-EAE0-1940-BBB7-946F7ED537B2}">
      <dgm:prSet/>
      <dgm:spPr/>
      <dgm:t>
        <a:bodyPr/>
        <a:lstStyle/>
        <a:p>
          <a:endParaRPr lang="en-US"/>
        </a:p>
      </dgm:t>
    </dgm:pt>
    <dgm:pt modelId="{0F4A8270-68E3-3F44-8410-383F10AAC45A}" type="pres">
      <dgm:prSet presAssocID="{1E1ABC58-97D2-6B4E-BE16-0F5521D21517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52B29E3-09C9-7244-BE35-9D334B302C03}" type="pres">
      <dgm:prSet presAssocID="{94C5C691-E5A6-534D-8B4D-C141FD1A3DCE}" presName="linNode" presStyleCnt="0"/>
      <dgm:spPr/>
    </dgm:pt>
    <dgm:pt modelId="{35543987-455F-8E4A-AE6C-73E10C69C740}" type="pres">
      <dgm:prSet presAssocID="{94C5C691-E5A6-534D-8B4D-C141FD1A3DCE}" presName="parentShp" presStyleLbl="node1" presStyleIdx="0" presStyleCnt="2" custScaleX="56250" custScaleY="91282" custLinFactNeighborY="31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01C0BF-8A3C-374D-B55F-5A0EDCFFFE02}" type="pres">
      <dgm:prSet presAssocID="{94C5C691-E5A6-534D-8B4D-C141FD1A3DCE}" presName="childShp" presStyleLbl="bgAccFollowNode1" presStyleIdx="0" presStyleCnt="2" custScaleX="127756" custLinFactNeighborY="31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0280DC-26EB-7049-966C-5F115FE947C4}" type="pres">
      <dgm:prSet presAssocID="{22307241-D4CC-4247-93A7-91FBD0143025}" presName="spacing" presStyleCnt="0"/>
      <dgm:spPr/>
    </dgm:pt>
    <dgm:pt modelId="{C593DE03-3607-464D-A97C-AE245E68FC0B}" type="pres">
      <dgm:prSet presAssocID="{BEA562EF-55EF-2140-85C8-69E13AE5D643}" presName="linNode" presStyleCnt="0"/>
      <dgm:spPr/>
    </dgm:pt>
    <dgm:pt modelId="{18234C7E-C005-FC4F-AFB9-5585558245A1}" type="pres">
      <dgm:prSet presAssocID="{BEA562EF-55EF-2140-85C8-69E13AE5D643}" presName="parentShp" presStyleLbl="node1" presStyleIdx="1" presStyleCnt="2" custScaleX="56250" custScaleY="91282" custLinFactNeighborY="-36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B2BD0D-9C6F-5545-9462-31C97F956C53}" type="pres">
      <dgm:prSet presAssocID="{BEA562EF-55EF-2140-85C8-69E13AE5D643}" presName="childShp" presStyleLbl="bgAccFollowNode1" presStyleIdx="1" presStyleCnt="2" custScaleX="127756" custLinFactNeighborY="-36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E42E17-FF38-394C-A2C6-7EA1DDFCE3FA}" srcId="{BEA562EF-55EF-2140-85C8-69E13AE5D643}" destId="{D5595EE5-F3F8-9843-99BF-7D5F27E597CE}" srcOrd="2" destOrd="0" parTransId="{FB70132A-202E-184E-B244-C38100F6D683}" sibTransId="{F5EA6E49-B049-F940-A1BF-D05A4E3C3150}"/>
    <dgm:cxn modelId="{7F510716-AE4C-8C42-B122-D59799BED68F}" srcId="{BEA562EF-55EF-2140-85C8-69E13AE5D643}" destId="{49B14C8A-96E9-474D-8239-068E016DC4A3}" srcOrd="3" destOrd="0" parTransId="{93655AC3-824E-5146-82B1-EA5CB6F28948}" sibTransId="{C6C377CF-13F2-6A49-9B05-FFC364EC5FC8}"/>
    <dgm:cxn modelId="{1F405CB6-1F97-D74F-A38D-2C74B47A962F}" srcId="{94C5C691-E5A6-534D-8B4D-C141FD1A3DCE}" destId="{7AC03779-8A3F-844D-A857-1F1224A5304C}" srcOrd="0" destOrd="0" parTransId="{5D424F27-0540-7743-A689-85CD2F2198D7}" sibTransId="{AE732044-C72B-B34C-BB4B-F146C6DD9F8A}"/>
    <dgm:cxn modelId="{EEE32584-C55D-0744-A83D-474008B494F7}" type="presOf" srcId="{EAB54BD1-8D55-6F4A-B865-7516D3FA1BFC}" destId="{7A01C0BF-8A3C-374D-B55F-5A0EDCFFFE02}" srcOrd="0" destOrd="1" presId="urn:microsoft.com/office/officeart/2005/8/layout/vList6"/>
    <dgm:cxn modelId="{07A51506-9526-DB43-9830-11132A124218}" type="presOf" srcId="{24E06C1D-9734-D94A-83AB-9577E542191C}" destId="{7A01C0BF-8A3C-374D-B55F-5A0EDCFFFE02}" srcOrd="0" destOrd="3" presId="urn:microsoft.com/office/officeart/2005/8/layout/vList6"/>
    <dgm:cxn modelId="{C39F8B5E-9871-D448-8111-78657B0D0F62}" srcId="{1E1ABC58-97D2-6B4E-BE16-0F5521D21517}" destId="{BEA562EF-55EF-2140-85C8-69E13AE5D643}" srcOrd="1" destOrd="0" parTransId="{4C41AD15-B956-AC4E-9F04-CD0416EC9F19}" sibTransId="{4F7777D9-95B5-D943-ACCF-1266017751D0}"/>
    <dgm:cxn modelId="{390B8480-1E13-FB42-837F-9ECE2CDB6D2A}" type="presOf" srcId="{BEA562EF-55EF-2140-85C8-69E13AE5D643}" destId="{18234C7E-C005-FC4F-AFB9-5585558245A1}" srcOrd="0" destOrd="0" presId="urn:microsoft.com/office/officeart/2005/8/layout/vList6"/>
    <dgm:cxn modelId="{C2EB9946-EC8C-1747-B578-41BFCF070BEB}" srcId="{94C5C691-E5A6-534D-8B4D-C141FD1A3DCE}" destId="{EAB54BD1-8D55-6F4A-B865-7516D3FA1BFC}" srcOrd="1" destOrd="0" parTransId="{FB891274-13B0-6543-935D-C3283CE5ADDF}" sibTransId="{5853ACA9-21C7-C447-9D31-BF90A1C37284}"/>
    <dgm:cxn modelId="{DC21F69E-9657-A743-B4F8-E102DD482181}" type="presOf" srcId="{49B14C8A-96E9-474D-8239-068E016DC4A3}" destId="{2AB2BD0D-9C6F-5545-9462-31C97F956C53}" srcOrd="0" destOrd="3" presId="urn:microsoft.com/office/officeart/2005/8/layout/vList6"/>
    <dgm:cxn modelId="{61C6CA11-A37D-8644-9766-1714AB389CD7}" type="presOf" srcId="{D5595EE5-F3F8-9843-99BF-7D5F27E597CE}" destId="{2AB2BD0D-9C6F-5545-9462-31C97F956C53}" srcOrd="0" destOrd="2" presId="urn:microsoft.com/office/officeart/2005/8/layout/vList6"/>
    <dgm:cxn modelId="{7C37632B-B433-0549-9B61-F5C49F9BD6B7}" type="presOf" srcId="{1E1ABC58-97D2-6B4E-BE16-0F5521D21517}" destId="{0F4A8270-68E3-3F44-8410-383F10AAC45A}" srcOrd="0" destOrd="0" presId="urn:microsoft.com/office/officeart/2005/8/layout/vList6"/>
    <dgm:cxn modelId="{DB8E3D25-EAE0-1940-BBB7-946F7ED537B2}" srcId="{BEA562EF-55EF-2140-85C8-69E13AE5D643}" destId="{9718E678-96ED-3443-BC4B-8F41DD979520}" srcOrd="0" destOrd="0" parTransId="{F8F93072-8ED8-0E49-B984-9047A8190229}" sibTransId="{7E6D1876-BCA0-6D49-85AD-CDA7E651E3F5}"/>
    <dgm:cxn modelId="{C5C568F5-C36A-F741-87E0-1CC5335427C0}" type="presOf" srcId="{9718E678-96ED-3443-BC4B-8F41DD979520}" destId="{2AB2BD0D-9C6F-5545-9462-31C97F956C53}" srcOrd="0" destOrd="0" presId="urn:microsoft.com/office/officeart/2005/8/layout/vList6"/>
    <dgm:cxn modelId="{BB4FF410-1589-FC4C-8766-44B62904FF75}" srcId="{94C5C691-E5A6-534D-8B4D-C141FD1A3DCE}" destId="{24E06C1D-9734-D94A-83AB-9577E542191C}" srcOrd="3" destOrd="0" parTransId="{D258D682-1D77-4D44-981A-BE7AB944A826}" sibTransId="{8EF3C0C2-979A-2E47-8F67-680C1B3419EC}"/>
    <dgm:cxn modelId="{FB5A56A8-128E-0241-B97E-C57A59098682}" type="presOf" srcId="{CB525CA9-CCBE-2D40-933E-5DFE16D64D0E}" destId="{7A01C0BF-8A3C-374D-B55F-5A0EDCFFFE02}" srcOrd="0" destOrd="2" presId="urn:microsoft.com/office/officeart/2005/8/layout/vList6"/>
    <dgm:cxn modelId="{911C2118-34A5-7140-AC92-5A4108F389D7}" srcId="{94C5C691-E5A6-534D-8B4D-C141FD1A3DCE}" destId="{CB525CA9-CCBE-2D40-933E-5DFE16D64D0E}" srcOrd="2" destOrd="0" parTransId="{8FDEBF6B-28A0-6347-9E77-25633DC644C2}" sibTransId="{2126B25B-6432-BC40-ADDA-2C4AC9AB8FA3}"/>
    <dgm:cxn modelId="{A0312BFE-D8FA-E442-ACDD-C0B1B411E2B1}" srcId="{BEA562EF-55EF-2140-85C8-69E13AE5D643}" destId="{B73D3EE7-308C-E04F-849B-B817FB12B1B3}" srcOrd="1" destOrd="0" parTransId="{5E75F399-B588-1643-A55D-6AACD0B3F30E}" sibTransId="{FDA3D750-C5DE-364E-8C04-81BB71ECB815}"/>
    <dgm:cxn modelId="{E1D81E53-7253-F144-95F6-63727DCEA0D7}" type="presOf" srcId="{7AC03779-8A3F-844D-A857-1F1224A5304C}" destId="{7A01C0BF-8A3C-374D-B55F-5A0EDCFFFE02}" srcOrd="0" destOrd="0" presId="urn:microsoft.com/office/officeart/2005/8/layout/vList6"/>
    <dgm:cxn modelId="{C7423301-0ABC-1848-AD48-0C12A6FAE8D8}" srcId="{1E1ABC58-97D2-6B4E-BE16-0F5521D21517}" destId="{94C5C691-E5A6-534D-8B4D-C141FD1A3DCE}" srcOrd="0" destOrd="0" parTransId="{B39114E0-42A9-E444-BC5F-337C287F3C8B}" sibTransId="{22307241-D4CC-4247-93A7-91FBD0143025}"/>
    <dgm:cxn modelId="{CB9786FA-EDA7-7D43-82FA-958585BEF646}" type="presOf" srcId="{B73D3EE7-308C-E04F-849B-B817FB12B1B3}" destId="{2AB2BD0D-9C6F-5545-9462-31C97F956C53}" srcOrd="0" destOrd="1" presId="urn:microsoft.com/office/officeart/2005/8/layout/vList6"/>
    <dgm:cxn modelId="{136F3774-E421-EE42-8EB7-8E71DA25CFCC}" type="presOf" srcId="{94C5C691-E5A6-534D-8B4D-C141FD1A3DCE}" destId="{35543987-455F-8E4A-AE6C-73E10C69C740}" srcOrd="0" destOrd="0" presId="urn:microsoft.com/office/officeart/2005/8/layout/vList6"/>
    <dgm:cxn modelId="{D601B5E4-6ED0-EA43-95B2-D5FD1EFDF23A}" type="presParOf" srcId="{0F4A8270-68E3-3F44-8410-383F10AAC45A}" destId="{B52B29E3-09C9-7244-BE35-9D334B302C03}" srcOrd="0" destOrd="0" presId="urn:microsoft.com/office/officeart/2005/8/layout/vList6"/>
    <dgm:cxn modelId="{D851AE96-EA0E-6D43-8596-492ED6FC2CC2}" type="presParOf" srcId="{B52B29E3-09C9-7244-BE35-9D334B302C03}" destId="{35543987-455F-8E4A-AE6C-73E10C69C740}" srcOrd="0" destOrd="0" presId="urn:microsoft.com/office/officeart/2005/8/layout/vList6"/>
    <dgm:cxn modelId="{FE9DE37C-3DB4-AA43-A209-D2A9AA7512F8}" type="presParOf" srcId="{B52B29E3-09C9-7244-BE35-9D334B302C03}" destId="{7A01C0BF-8A3C-374D-B55F-5A0EDCFFFE02}" srcOrd="1" destOrd="0" presId="urn:microsoft.com/office/officeart/2005/8/layout/vList6"/>
    <dgm:cxn modelId="{473A4939-A802-D040-B741-D261F991ACA1}" type="presParOf" srcId="{0F4A8270-68E3-3F44-8410-383F10AAC45A}" destId="{CD0280DC-26EB-7049-966C-5F115FE947C4}" srcOrd="1" destOrd="0" presId="urn:microsoft.com/office/officeart/2005/8/layout/vList6"/>
    <dgm:cxn modelId="{AF5CB1E0-09C4-3640-850D-BD0B61EC75C4}" type="presParOf" srcId="{0F4A8270-68E3-3F44-8410-383F10AAC45A}" destId="{C593DE03-3607-464D-A97C-AE245E68FC0B}" srcOrd="2" destOrd="0" presId="urn:microsoft.com/office/officeart/2005/8/layout/vList6"/>
    <dgm:cxn modelId="{74D2E3FD-4755-9E41-8E26-F4EC5D713775}" type="presParOf" srcId="{C593DE03-3607-464D-A97C-AE245E68FC0B}" destId="{18234C7E-C005-FC4F-AFB9-5585558245A1}" srcOrd="0" destOrd="0" presId="urn:microsoft.com/office/officeart/2005/8/layout/vList6"/>
    <dgm:cxn modelId="{89549F40-9B58-7947-8F9C-87E3878A73CA}" type="presParOf" srcId="{C593DE03-3607-464D-A97C-AE245E68FC0B}" destId="{2AB2BD0D-9C6F-5545-9462-31C97F956C53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C8D9EF-5E01-6449-AAEC-C70B9F100737}" type="doc">
      <dgm:prSet loTypeId="urn:microsoft.com/office/officeart/2005/8/layout/arrow2" loCatId="" qsTypeId="urn:microsoft.com/office/officeart/2005/8/quickstyle/simple4" qsCatId="simple" csTypeId="urn:microsoft.com/office/officeart/2005/8/colors/accent1_2" csCatId="accent1" phldr="1"/>
      <dgm:spPr/>
    </dgm:pt>
    <dgm:pt modelId="{3D957C30-2C18-D946-8F7B-201620D1315B}">
      <dgm:prSet phldrT="[Text]" custT="1"/>
      <dgm:spPr/>
      <dgm:t>
        <a:bodyPr/>
        <a:lstStyle/>
        <a:p>
          <a:r>
            <a:rPr lang="en-US" altLang="en-US" sz="2400" dirty="0" smtClean="0"/>
            <a:t>Weight</a:t>
          </a:r>
          <a:r>
            <a:rPr lang="zh-CN" altLang="en-US" sz="2400" baseline="0" dirty="0" smtClean="0"/>
            <a:t> </a:t>
          </a:r>
          <a:r>
            <a:rPr lang="en-US" altLang="zh-CN" sz="2400" dirty="0" smtClean="0"/>
            <a:t>S</a:t>
          </a:r>
          <a:r>
            <a:rPr lang="en-US" altLang="en-US" sz="2400" dirty="0" smtClean="0"/>
            <a:t>imilarit</a:t>
          </a:r>
          <a:r>
            <a:rPr lang="en-US" altLang="zh-CN" sz="2400" dirty="0" smtClean="0"/>
            <a:t>ies</a:t>
          </a:r>
          <a:r>
            <a:rPr lang="zh-CN" altLang="en-US" sz="2400" dirty="0" smtClean="0"/>
            <a:t> </a:t>
          </a:r>
          <a:r>
            <a:rPr lang="en-US" altLang="en-US" sz="2400" dirty="0" smtClean="0"/>
            <a:t>with the active user </a:t>
          </a:r>
          <a:endParaRPr lang="en-US" sz="2400" dirty="0"/>
        </a:p>
      </dgm:t>
    </dgm:pt>
    <dgm:pt modelId="{6F2187D2-D00C-B147-B821-84E3141643FC}" type="parTrans" cxnId="{A68DF54F-7450-4D41-96AE-0D4D239BC4DA}">
      <dgm:prSet/>
      <dgm:spPr/>
      <dgm:t>
        <a:bodyPr/>
        <a:lstStyle/>
        <a:p>
          <a:endParaRPr lang="en-US" sz="3200"/>
        </a:p>
      </dgm:t>
    </dgm:pt>
    <dgm:pt modelId="{CA91F997-162B-0F49-AF4C-425998BEB640}" type="sibTrans" cxnId="{A68DF54F-7450-4D41-96AE-0D4D239BC4DA}">
      <dgm:prSet/>
      <dgm:spPr/>
      <dgm:t>
        <a:bodyPr/>
        <a:lstStyle/>
        <a:p>
          <a:endParaRPr lang="en-US" sz="3200"/>
        </a:p>
      </dgm:t>
    </dgm:pt>
    <dgm:pt modelId="{A326E22F-EAA8-9B4F-814C-F6DD2E2B8E98}">
      <dgm:prSet phldrT="[Text]" custT="1"/>
      <dgm:spPr/>
      <dgm:t>
        <a:bodyPr/>
        <a:lstStyle/>
        <a:p>
          <a:r>
            <a:rPr lang="en-US" altLang="en-US" sz="2400" dirty="0" smtClean="0"/>
            <a:t>Select</a:t>
          </a:r>
          <a:r>
            <a:rPr lang="zh-CN" altLang="en-US" sz="2400" baseline="0" dirty="0" smtClean="0"/>
            <a:t> </a:t>
          </a:r>
          <a:r>
            <a:rPr lang="en-US" altLang="zh-CN" sz="2400" i="1" dirty="0" smtClean="0"/>
            <a:t>N</a:t>
          </a:r>
          <a:r>
            <a:rPr lang="en-US" altLang="en-US" sz="2400" i="1" dirty="0" smtClean="0"/>
            <a:t>eighbors</a:t>
          </a:r>
          <a:r>
            <a:rPr lang="zh-CN" altLang="en-US" sz="2400" i="1" dirty="0" smtClean="0"/>
            <a:t> </a:t>
          </a:r>
          <a:r>
            <a:rPr lang="en-US" altLang="en-US" sz="2400" dirty="0" smtClean="0"/>
            <a:t>as predictors </a:t>
          </a:r>
          <a:endParaRPr lang="en-US" sz="2400" dirty="0"/>
        </a:p>
      </dgm:t>
    </dgm:pt>
    <dgm:pt modelId="{0538E454-2963-8D40-B3F5-56688D94D149}" type="parTrans" cxnId="{413ECEB0-5464-2245-9B88-451375053CF8}">
      <dgm:prSet/>
      <dgm:spPr/>
      <dgm:t>
        <a:bodyPr/>
        <a:lstStyle/>
        <a:p>
          <a:endParaRPr lang="en-US" sz="3200"/>
        </a:p>
      </dgm:t>
    </dgm:pt>
    <dgm:pt modelId="{32B5B84F-723A-6B44-9E41-83BEEDDCDCAB}" type="sibTrans" cxnId="{413ECEB0-5464-2245-9B88-451375053CF8}">
      <dgm:prSet/>
      <dgm:spPr/>
      <dgm:t>
        <a:bodyPr/>
        <a:lstStyle/>
        <a:p>
          <a:endParaRPr lang="en-US" sz="3200"/>
        </a:p>
      </dgm:t>
    </dgm:pt>
    <dgm:pt modelId="{CC799AAD-2E45-5E48-8DAA-99486C1106F3}">
      <dgm:prSet phldrT="[Text]" custT="1"/>
      <dgm:spPr/>
      <dgm:t>
        <a:bodyPr/>
        <a:lstStyle/>
        <a:p>
          <a:r>
            <a:rPr lang="en-US" altLang="en-US" sz="2400" dirty="0" smtClean="0"/>
            <a:t>Normalize and compute prediction </a:t>
          </a:r>
          <a:endParaRPr lang="en-US" sz="2400" dirty="0"/>
        </a:p>
      </dgm:t>
    </dgm:pt>
    <dgm:pt modelId="{51A25332-1B25-2C4D-AB5C-5DC9A59F696F}" type="parTrans" cxnId="{B60CEFEA-B633-B949-9AC0-C3711D91D662}">
      <dgm:prSet/>
      <dgm:spPr/>
      <dgm:t>
        <a:bodyPr/>
        <a:lstStyle/>
        <a:p>
          <a:endParaRPr lang="en-US" sz="3200"/>
        </a:p>
      </dgm:t>
    </dgm:pt>
    <dgm:pt modelId="{649A27B1-88A2-374D-93DC-C179AA789AB0}" type="sibTrans" cxnId="{B60CEFEA-B633-B949-9AC0-C3711D91D662}">
      <dgm:prSet/>
      <dgm:spPr/>
      <dgm:t>
        <a:bodyPr/>
        <a:lstStyle/>
        <a:p>
          <a:endParaRPr lang="en-US" sz="3200"/>
        </a:p>
      </dgm:t>
    </dgm:pt>
    <dgm:pt modelId="{8B1922E4-0B63-9046-847B-B0AAFBD0217C}">
      <dgm:prSet phldrT="[Text]" custT="1"/>
      <dgm:spPr/>
      <dgm:t>
        <a:bodyPr/>
        <a:lstStyle/>
        <a:p>
          <a:r>
            <a:rPr lang="en-US" altLang="zh-CN" sz="2400" dirty="0" smtClean="0"/>
            <a:t>H</a:t>
          </a:r>
          <a:r>
            <a:rPr lang="en-US" altLang="en-US" sz="2400" dirty="0" smtClean="0"/>
            <a:t>ighest predicted ratings as recommendations</a:t>
          </a:r>
          <a:endParaRPr lang="en-US" sz="2400" dirty="0"/>
        </a:p>
      </dgm:t>
    </dgm:pt>
    <dgm:pt modelId="{79718402-E353-7D4A-B7FF-A3A13CEC5C36}" type="parTrans" cxnId="{6AD553AC-8EAA-784D-AFAA-F377F1E962BC}">
      <dgm:prSet/>
      <dgm:spPr/>
      <dgm:t>
        <a:bodyPr/>
        <a:lstStyle/>
        <a:p>
          <a:endParaRPr lang="en-US" sz="3200"/>
        </a:p>
      </dgm:t>
    </dgm:pt>
    <dgm:pt modelId="{0C29D090-89D9-4D44-B1BF-2DB4A1C67FB9}" type="sibTrans" cxnId="{6AD553AC-8EAA-784D-AFAA-F377F1E962BC}">
      <dgm:prSet/>
      <dgm:spPr/>
      <dgm:t>
        <a:bodyPr/>
        <a:lstStyle/>
        <a:p>
          <a:endParaRPr lang="en-US" sz="3200"/>
        </a:p>
      </dgm:t>
    </dgm:pt>
    <dgm:pt modelId="{A2DBABE6-AD7C-5449-8892-32EB8B0B6A86}" type="pres">
      <dgm:prSet presAssocID="{68C8D9EF-5E01-6449-AAEC-C70B9F100737}" presName="arrowDiagram" presStyleCnt="0">
        <dgm:presLayoutVars>
          <dgm:chMax val="5"/>
          <dgm:dir/>
          <dgm:resizeHandles val="exact"/>
        </dgm:presLayoutVars>
      </dgm:prSet>
      <dgm:spPr/>
    </dgm:pt>
    <dgm:pt modelId="{E9A38BB3-D54B-7F49-81F4-28A7E654A569}" type="pres">
      <dgm:prSet presAssocID="{68C8D9EF-5E01-6449-AAEC-C70B9F100737}" presName="arrow" presStyleLbl="bgShp" presStyleIdx="0" presStyleCnt="1" custScaleX="111281"/>
      <dgm:spPr>
        <a:solidFill>
          <a:schemeClr val="accent1">
            <a:lumMod val="60000"/>
            <a:lumOff val="40000"/>
          </a:schemeClr>
        </a:solidFill>
      </dgm:spPr>
    </dgm:pt>
    <dgm:pt modelId="{BA6521DF-49EC-4843-A980-4C42D882FE17}" type="pres">
      <dgm:prSet presAssocID="{68C8D9EF-5E01-6449-AAEC-C70B9F100737}" presName="arrowDiagram4" presStyleCnt="0"/>
      <dgm:spPr/>
    </dgm:pt>
    <dgm:pt modelId="{9E79B444-28AE-E547-98EF-D442C40F6B93}" type="pres">
      <dgm:prSet presAssocID="{3D957C30-2C18-D946-8F7B-201620D1315B}" presName="bullet4a" presStyleLbl="node1" presStyleIdx="0" presStyleCnt="4" custScaleX="171778" custScaleY="171778" custLinFactX="-45805" custLinFactNeighborX="-100000" custLinFactNeighborY="-41659"/>
      <dgm:spPr>
        <a:solidFill>
          <a:srgbClr val="FFC000"/>
        </a:solidFill>
      </dgm:spPr>
    </dgm:pt>
    <dgm:pt modelId="{5A07B7A4-0D67-DE44-8859-48B438220721}" type="pres">
      <dgm:prSet presAssocID="{3D957C30-2C18-D946-8F7B-201620D1315B}" presName="textBox4a" presStyleLbl="revTx" presStyleIdx="0" presStyleCnt="4" custScaleX="356499" custScaleY="29622" custLinFactNeighborX="79723" custLinFactNeighborY="-286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BDD941-FFD3-D846-884C-17AC31F10795}" type="pres">
      <dgm:prSet presAssocID="{A326E22F-EAA8-9B4F-814C-F6DD2E2B8E98}" presName="bullet4b" presStyleLbl="node1" presStyleIdx="1" presStyleCnt="4" custScaleX="168335" custScaleY="168335" custLinFactX="-7791" custLinFactNeighborX="-100000" custLinFactNeighborY="31937"/>
      <dgm:spPr>
        <a:solidFill>
          <a:srgbClr val="FFC000"/>
        </a:solidFill>
      </dgm:spPr>
    </dgm:pt>
    <dgm:pt modelId="{2A0C1593-39A0-7341-8440-D2F56CBFB535}" type="pres">
      <dgm:prSet presAssocID="{A326E22F-EAA8-9B4F-814C-F6DD2E2B8E98}" presName="textBox4b" presStyleLbl="revTx" presStyleIdx="1" presStyleCnt="4" custScaleX="230082" custScaleY="23093" custLinFactNeighborX="12705" custLinFactNeighborY="-174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FA233E-1511-7A41-A4AE-E0DAE4CE1CD9}" type="pres">
      <dgm:prSet presAssocID="{CC799AAD-2E45-5E48-8DAA-99486C1106F3}" presName="bullet4c" presStyleLbl="node1" presStyleIdx="2" presStyleCnt="4" custScaleX="187375" custScaleY="187375" custLinFactNeighborX="-99431" custLinFactNeighborY="39170"/>
      <dgm:spPr>
        <a:solidFill>
          <a:srgbClr val="FFC000"/>
        </a:solidFill>
      </dgm:spPr>
    </dgm:pt>
    <dgm:pt modelId="{DC007C40-B414-274B-B9B8-A6A9FB7E1CFA}" type="pres">
      <dgm:prSet presAssocID="{CC799AAD-2E45-5E48-8DAA-99486C1106F3}" presName="textBox4c" presStyleLbl="revTx" presStyleIdx="2" presStyleCnt="4" custScaleX="299983" custScaleY="14188" custLinFactNeighborX="19178" custLinFactNeighborY="-22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581189-2AE7-6942-8773-584015217002}" type="pres">
      <dgm:prSet presAssocID="{8B1922E4-0B63-9046-847B-B0AAFBD0217C}" presName="bullet4d" presStyleLbl="node1" presStyleIdx="3" presStyleCnt="4" custScaleX="158236" custScaleY="167580" custLinFactNeighborX="13494" custLinFactNeighborY="11245"/>
      <dgm:spPr>
        <a:solidFill>
          <a:srgbClr val="FFC000"/>
        </a:solidFill>
      </dgm:spPr>
    </dgm:pt>
    <dgm:pt modelId="{D42D6B00-C067-3540-BCB6-911457E2548B}" type="pres">
      <dgm:prSet presAssocID="{8B1922E4-0B63-9046-847B-B0AAFBD0217C}" presName="textBox4d" presStyleLbl="revTx" presStyleIdx="3" presStyleCnt="4" custScaleX="239061" custScaleY="15346" custLinFactNeighborX="13634" custLinFactNeighborY="-325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D553AC-8EAA-784D-AFAA-F377F1E962BC}" srcId="{68C8D9EF-5E01-6449-AAEC-C70B9F100737}" destId="{8B1922E4-0B63-9046-847B-B0AAFBD0217C}" srcOrd="3" destOrd="0" parTransId="{79718402-E353-7D4A-B7FF-A3A13CEC5C36}" sibTransId="{0C29D090-89D9-4D44-B1BF-2DB4A1C67FB9}"/>
    <dgm:cxn modelId="{AF25B03E-8C5B-4B40-A62E-2379FB12795C}" type="presOf" srcId="{68C8D9EF-5E01-6449-AAEC-C70B9F100737}" destId="{A2DBABE6-AD7C-5449-8892-32EB8B0B6A86}" srcOrd="0" destOrd="0" presId="urn:microsoft.com/office/officeart/2005/8/layout/arrow2"/>
    <dgm:cxn modelId="{2DC091E3-A39B-5B4E-980A-BB946E28FB65}" type="presOf" srcId="{3D957C30-2C18-D946-8F7B-201620D1315B}" destId="{5A07B7A4-0D67-DE44-8859-48B438220721}" srcOrd="0" destOrd="0" presId="urn:microsoft.com/office/officeart/2005/8/layout/arrow2"/>
    <dgm:cxn modelId="{A68DF54F-7450-4D41-96AE-0D4D239BC4DA}" srcId="{68C8D9EF-5E01-6449-AAEC-C70B9F100737}" destId="{3D957C30-2C18-D946-8F7B-201620D1315B}" srcOrd="0" destOrd="0" parTransId="{6F2187D2-D00C-B147-B821-84E3141643FC}" sibTransId="{CA91F997-162B-0F49-AF4C-425998BEB640}"/>
    <dgm:cxn modelId="{B112BC0F-AFD0-FD41-B117-11C2D970AFF4}" type="presOf" srcId="{CC799AAD-2E45-5E48-8DAA-99486C1106F3}" destId="{DC007C40-B414-274B-B9B8-A6A9FB7E1CFA}" srcOrd="0" destOrd="0" presId="urn:microsoft.com/office/officeart/2005/8/layout/arrow2"/>
    <dgm:cxn modelId="{B60CEFEA-B633-B949-9AC0-C3711D91D662}" srcId="{68C8D9EF-5E01-6449-AAEC-C70B9F100737}" destId="{CC799AAD-2E45-5E48-8DAA-99486C1106F3}" srcOrd="2" destOrd="0" parTransId="{51A25332-1B25-2C4D-AB5C-5DC9A59F696F}" sibTransId="{649A27B1-88A2-374D-93DC-C179AA789AB0}"/>
    <dgm:cxn modelId="{1046F73A-EB09-284C-9DFF-21DE7B0D559A}" type="presOf" srcId="{8B1922E4-0B63-9046-847B-B0AAFBD0217C}" destId="{D42D6B00-C067-3540-BCB6-911457E2548B}" srcOrd="0" destOrd="0" presId="urn:microsoft.com/office/officeart/2005/8/layout/arrow2"/>
    <dgm:cxn modelId="{90234524-BC34-4E46-A4DC-627DD9A0FCF3}" type="presOf" srcId="{A326E22F-EAA8-9B4F-814C-F6DD2E2B8E98}" destId="{2A0C1593-39A0-7341-8440-D2F56CBFB535}" srcOrd="0" destOrd="0" presId="urn:microsoft.com/office/officeart/2005/8/layout/arrow2"/>
    <dgm:cxn modelId="{413ECEB0-5464-2245-9B88-451375053CF8}" srcId="{68C8D9EF-5E01-6449-AAEC-C70B9F100737}" destId="{A326E22F-EAA8-9B4F-814C-F6DD2E2B8E98}" srcOrd="1" destOrd="0" parTransId="{0538E454-2963-8D40-B3F5-56688D94D149}" sibTransId="{32B5B84F-723A-6B44-9E41-83BEEDDCDCAB}"/>
    <dgm:cxn modelId="{401C0243-A925-7B41-A60B-CE814FD97810}" type="presParOf" srcId="{A2DBABE6-AD7C-5449-8892-32EB8B0B6A86}" destId="{E9A38BB3-D54B-7F49-81F4-28A7E654A569}" srcOrd="0" destOrd="0" presId="urn:microsoft.com/office/officeart/2005/8/layout/arrow2"/>
    <dgm:cxn modelId="{4C374D19-8A1A-2448-8B8A-0C461E622B25}" type="presParOf" srcId="{A2DBABE6-AD7C-5449-8892-32EB8B0B6A86}" destId="{BA6521DF-49EC-4843-A980-4C42D882FE17}" srcOrd="1" destOrd="0" presId="urn:microsoft.com/office/officeart/2005/8/layout/arrow2"/>
    <dgm:cxn modelId="{D51B7CFD-FE54-804D-97B7-72CB5A7FCA62}" type="presParOf" srcId="{BA6521DF-49EC-4843-A980-4C42D882FE17}" destId="{9E79B444-28AE-E547-98EF-D442C40F6B93}" srcOrd="0" destOrd="0" presId="urn:microsoft.com/office/officeart/2005/8/layout/arrow2"/>
    <dgm:cxn modelId="{A1098703-A2EA-FF48-A9D2-78694BBB7142}" type="presParOf" srcId="{BA6521DF-49EC-4843-A980-4C42D882FE17}" destId="{5A07B7A4-0D67-DE44-8859-48B438220721}" srcOrd="1" destOrd="0" presId="urn:microsoft.com/office/officeart/2005/8/layout/arrow2"/>
    <dgm:cxn modelId="{E9BBE8E0-8616-DD47-ABC9-ECE712567617}" type="presParOf" srcId="{BA6521DF-49EC-4843-A980-4C42D882FE17}" destId="{FDBDD941-FFD3-D846-884C-17AC31F10795}" srcOrd="2" destOrd="0" presId="urn:microsoft.com/office/officeart/2005/8/layout/arrow2"/>
    <dgm:cxn modelId="{B2DECA12-A9F7-BE4E-AC63-8A7526FC7107}" type="presParOf" srcId="{BA6521DF-49EC-4843-A980-4C42D882FE17}" destId="{2A0C1593-39A0-7341-8440-D2F56CBFB535}" srcOrd="3" destOrd="0" presId="urn:microsoft.com/office/officeart/2005/8/layout/arrow2"/>
    <dgm:cxn modelId="{9EEBD962-1D2D-BD40-94DF-8E178A2CDF12}" type="presParOf" srcId="{BA6521DF-49EC-4843-A980-4C42D882FE17}" destId="{B5FA233E-1511-7A41-A4AE-E0DAE4CE1CD9}" srcOrd="4" destOrd="0" presId="urn:microsoft.com/office/officeart/2005/8/layout/arrow2"/>
    <dgm:cxn modelId="{855BC187-7633-D74B-9F68-6AFF40E93E63}" type="presParOf" srcId="{BA6521DF-49EC-4843-A980-4C42D882FE17}" destId="{DC007C40-B414-274B-B9B8-A6A9FB7E1CFA}" srcOrd="5" destOrd="0" presId="urn:microsoft.com/office/officeart/2005/8/layout/arrow2"/>
    <dgm:cxn modelId="{06AB8CE4-0028-464F-8355-DC6730BEB02C}" type="presParOf" srcId="{BA6521DF-49EC-4843-A980-4C42D882FE17}" destId="{18581189-2AE7-6942-8773-584015217002}" srcOrd="6" destOrd="0" presId="urn:microsoft.com/office/officeart/2005/8/layout/arrow2"/>
    <dgm:cxn modelId="{12703B55-6556-1B48-ACB8-59856E27BBB0}" type="presParOf" srcId="{BA6521DF-49EC-4843-A980-4C42D882FE17}" destId="{D42D6B00-C067-3540-BCB6-911457E2548B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A5729D-C959-DD43-82F5-F5E4FDFDF613}" type="doc">
      <dgm:prSet loTypeId="urn:microsoft.com/office/officeart/2005/8/layout/cycle8" loCatId="" qsTypeId="urn:microsoft.com/office/officeart/2005/8/quickstyle/simple3" qsCatId="simple" csTypeId="urn:microsoft.com/office/officeart/2005/8/colors/accent1_2" csCatId="accent1" phldr="1"/>
      <dgm:spPr/>
    </dgm:pt>
    <dgm:pt modelId="{272992CA-6EFB-5F4A-ADF8-93644FD783DA}">
      <dgm:prSet phldrT="[Text]"/>
      <dgm:spPr/>
      <dgm:t>
        <a:bodyPr/>
        <a:lstStyle/>
        <a:p>
          <a:r>
            <a:rPr lang="en-US" altLang="zh-CN" dirty="0" smtClean="0"/>
            <a:t>Ease</a:t>
          </a:r>
          <a:r>
            <a:rPr lang="zh-CN" altLang="en-US" dirty="0" smtClean="0"/>
            <a:t> </a:t>
          </a:r>
          <a:r>
            <a:rPr lang="en-US" altLang="zh-CN" dirty="0" smtClean="0"/>
            <a:t>of</a:t>
          </a:r>
          <a:r>
            <a:rPr lang="zh-CN" altLang="en-US" dirty="0" smtClean="0"/>
            <a:t> </a:t>
          </a:r>
          <a:r>
            <a:rPr lang="en-US" altLang="zh-CN" dirty="0" smtClean="0"/>
            <a:t>Use</a:t>
          </a:r>
          <a:endParaRPr lang="en-US" dirty="0"/>
        </a:p>
      </dgm:t>
    </dgm:pt>
    <dgm:pt modelId="{C63665C8-3BD1-3F42-81E5-48A1AC12D4DF}" type="parTrans" cxnId="{9F76C05E-EF7A-DF40-A69D-EB4AE954E90F}">
      <dgm:prSet/>
      <dgm:spPr/>
      <dgm:t>
        <a:bodyPr/>
        <a:lstStyle/>
        <a:p>
          <a:endParaRPr lang="en-US"/>
        </a:p>
      </dgm:t>
    </dgm:pt>
    <dgm:pt modelId="{1240FA43-D572-0C44-9907-C2503879033D}" type="sibTrans" cxnId="{9F76C05E-EF7A-DF40-A69D-EB4AE954E90F}">
      <dgm:prSet/>
      <dgm:spPr/>
      <dgm:t>
        <a:bodyPr/>
        <a:lstStyle/>
        <a:p>
          <a:endParaRPr lang="en-US"/>
        </a:p>
      </dgm:t>
    </dgm:pt>
    <dgm:pt modelId="{8449F527-945D-EF40-B39C-CCD24738FA88}">
      <dgm:prSet phldrT="[Text]"/>
      <dgm:spPr/>
      <dgm:t>
        <a:bodyPr/>
        <a:lstStyle/>
        <a:p>
          <a:r>
            <a:rPr lang="en-US" altLang="zh-CN" dirty="0" smtClean="0"/>
            <a:t>A</a:t>
          </a:r>
          <a:r>
            <a:rPr lang="zh-CN" altLang="en-US" dirty="0" smtClean="0"/>
            <a:t> </a:t>
          </a:r>
          <a:r>
            <a:rPr lang="en-US" altLang="zh-CN" dirty="0" smtClean="0"/>
            <a:t>Unified</a:t>
          </a:r>
          <a:r>
            <a:rPr lang="zh-CN" altLang="en-US" dirty="0" smtClean="0"/>
            <a:t> </a:t>
          </a:r>
          <a:r>
            <a:rPr lang="en-US" altLang="zh-CN" dirty="0" smtClean="0"/>
            <a:t>Engine</a:t>
          </a:r>
          <a:endParaRPr lang="en-US" dirty="0"/>
        </a:p>
      </dgm:t>
    </dgm:pt>
    <dgm:pt modelId="{18DD0A17-FE74-BD47-9D6C-A4E3F1F383D5}" type="parTrans" cxnId="{67FCFBBC-EF53-ED45-BF8F-F7C17E7DDC1A}">
      <dgm:prSet/>
      <dgm:spPr/>
      <dgm:t>
        <a:bodyPr/>
        <a:lstStyle/>
        <a:p>
          <a:endParaRPr lang="en-US"/>
        </a:p>
      </dgm:t>
    </dgm:pt>
    <dgm:pt modelId="{F9C333EF-73ED-B548-992C-C0957509A4E3}" type="sibTrans" cxnId="{67FCFBBC-EF53-ED45-BF8F-F7C17E7DDC1A}">
      <dgm:prSet/>
      <dgm:spPr/>
      <dgm:t>
        <a:bodyPr/>
        <a:lstStyle/>
        <a:p>
          <a:endParaRPr lang="en-US"/>
        </a:p>
      </dgm:t>
    </dgm:pt>
    <dgm:pt modelId="{26B95DE1-0083-4A48-AAD8-22914A3A5A8E}">
      <dgm:prSet phldrT="[Text]"/>
      <dgm:spPr/>
      <dgm:t>
        <a:bodyPr/>
        <a:lstStyle/>
        <a:p>
          <a:r>
            <a:rPr lang="en-US" altLang="zh-CN" dirty="0" smtClean="0"/>
            <a:t>Speed</a:t>
          </a:r>
          <a:endParaRPr lang="en-US" dirty="0"/>
        </a:p>
      </dgm:t>
    </dgm:pt>
    <dgm:pt modelId="{E7E3CA7D-6234-1247-998F-CD1B702FF025}" type="parTrans" cxnId="{17280078-F67C-4541-9468-E938772A35F2}">
      <dgm:prSet/>
      <dgm:spPr/>
      <dgm:t>
        <a:bodyPr/>
        <a:lstStyle/>
        <a:p>
          <a:endParaRPr lang="en-US"/>
        </a:p>
      </dgm:t>
    </dgm:pt>
    <dgm:pt modelId="{C3246DC5-615A-FE4C-80A3-46B96B6C7478}" type="sibTrans" cxnId="{17280078-F67C-4541-9468-E938772A35F2}">
      <dgm:prSet/>
      <dgm:spPr/>
      <dgm:t>
        <a:bodyPr/>
        <a:lstStyle/>
        <a:p>
          <a:endParaRPr lang="en-US"/>
        </a:p>
      </dgm:t>
    </dgm:pt>
    <dgm:pt modelId="{7DF596C4-8AC4-A34F-999A-5759148F1F10}" type="pres">
      <dgm:prSet presAssocID="{0FA5729D-C959-DD43-82F5-F5E4FDFDF613}" presName="compositeShape" presStyleCnt="0">
        <dgm:presLayoutVars>
          <dgm:chMax val="7"/>
          <dgm:dir/>
          <dgm:resizeHandles val="exact"/>
        </dgm:presLayoutVars>
      </dgm:prSet>
      <dgm:spPr/>
    </dgm:pt>
    <dgm:pt modelId="{E9F338B8-574A-FA47-B95E-AF2114644BE0}" type="pres">
      <dgm:prSet presAssocID="{0FA5729D-C959-DD43-82F5-F5E4FDFDF613}" presName="wedge1" presStyleLbl="node1" presStyleIdx="0" presStyleCnt="3"/>
      <dgm:spPr/>
      <dgm:t>
        <a:bodyPr/>
        <a:lstStyle/>
        <a:p>
          <a:endParaRPr lang="en-US"/>
        </a:p>
      </dgm:t>
    </dgm:pt>
    <dgm:pt modelId="{E3B79374-E003-1D4F-B544-7A621B83B4B5}" type="pres">
      <dgm:prSet presAssocID="{0FA5729D-C959-DD43-82F5-F5E4FDFDF613}" presName="dummy1a" presStyleCnt="0"/>
      <dgm:spPr/>
    </dgm:pt>
    <dgm:pt modelId="{59447619-42D6-FF48-81BB-D49E0DB1FA25}" type="pres">
      <dgm:prSet presAssocID="{0FA5729D-C959-DD43-82F5-F5E4FDFDF613}" presName="dummy1b" presStyleCnt="0"/>
      <dgm:spPr/>
    </dgm:pt>
    <dgm:pt modelId="{A9BC893E-8D16-8746-868D-102249684497}" type="pres">
      <dgm:prSet presAssocID="{0FA5729D-C959-DD43-82F5-F5E4FDFDF613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F5BB26-4A66-3A4B-9623-4F05E4DC54C8}" type="pres">
      <dgm:prSet presAssocID="{0FA5729D-C959-DD43-82F5-F5E4FDFDF613}" presName="wedge2" presStyleLbl="node1" presStyleIdx="1" presStyleCnt="3"/>
      <dgm:spPr/>
      <dgm:t>
        <a:bodyPr/>
        <a:lstStyle/>
        <a:p>
          <a:endParaRPr lang="en-US"/>
        </a:p>
      </dgm:t>
    </dgm:pt>
    <dgm:pt modelId="{9A690CF7-0A67-F445-A4CE-5BF957EFAD0A}" type="pres">
      <dgm:prSet presAssocID="{0FA5729D-C959-DD43-82F5-F5E4FDFDF613}" presName="dummy2a" presStyleCnt="0"/>
      <dgm:spPr/>
    </dgm:pt>
    <dgm:pt modelId="{85F3E24B-4CAF-384D-A2EA-525146E22EEF}" type="pres">
      <dgm:prSet presAssocID="{0FA5729D-C959-DD43-82F5-F5E4FDFDF613}" presName="dummy2b" presStyleCnt="0"/>
      <dgm:spPr/>
    </dgm:pt>
    <dgm:pt modelId="{61E5037C-F3F0-074A-8B5C-628356B79AC7}" type="pres">
      <dgm:prSet presAssocID="{0FA5729D-C959-DD43-82F5-F5E4FDFDF613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34F4B3-CC3C-3344-BB60-3C316AC1000A}" type="pres">
      <dgm:prSet presAssocID="{0FA5729D-C959-DD43-82F5-F5E4FDFDF613}" presName="wedge3" presStyleLbl="node1" presStyleIdx="2" presStyleCnt="3"/>
      <dgm:spPr/>
      <dgm:t>
        <a:bodyPr/>
        <a:lstStyle/>
        <a:p>
          <a:endParaRPr lang="en-US"/>
        </a:p>
      </dgm:t>
    </dgm:pt>
    <dgm:pt modelId="{47168935-C38C-8B40-971C-E0DE1953FEB0}" type="pres">
      <dgm:prSet presAssocID="{0FA5729D-C959-DD43-82F5-F5E4FDFDF613}" presName="dummy3a" presStyleCnt="0"/>
      <dgm:spPr/>
    </dgm:pt>
    <dgm:pt modelId="{8CD2AB77-DED0-0D4E-A4BA-5BF3EFA08ABB}" type="pres">
      <dgm:prSet presAssocID="{0FA5729D-C959-DD43-82F5-F5E4FDFDF613}" presName="dummy3b" presStyleCnt="0"/>
      <dgm:spPr/>
    </dgm:pt>
    <dgm:pt modelId="{333ACB46-22C5-4D4A-B655-8B2C51477953}" type="pres">
      <dgm:prSet presAssocID="{0FA5729D-C959-DD43-82F5-F5E4FDFDF613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3CAA47-90C2-2040-AD6B-5555EC6D0523}" type="pres">
      <dgm:prSet presAssocID="{1240FA43-D572-0C44-9907-C2503879033D}" presName="arrowWedge1" presStyleLbl="fgSibTrans2D1" presStyleIdx="0" presStyleCnt="3"/>
      <dgm:spPr/>
    </dgm:pt>
    <dgm:pt modelId="{73828267-9BEB-154F-8A2D-6B543367A0A2}" type="pres">
      <dgm:prSet presAssocID="{F9C333EF-73ED-B548-992C-C0957509A4E3}" presName="arrowWedge2" presStyleLbl="fgSibTrans2D1" presStyleIdx="1" presStyleCnt="3"/>
      <dgm:spPr/>
    </dgm:pt>
    <dgm:pt modelId="{92013F4F-96D2-8E4B-A50D-8AD14B270475}" type="pres">
      <dgm:prSet presAssocID="{C3246DC5-615A-FE4C-80A3-46B96B6C7478}" presName="arrowWedge3" presStyleLbl="fgSibTrans2D1" presStyleIdx="2" presStyleCnt="3"/>
      <dgm:spPr/>
    </dgm:pt>
  </dgm:ptLst>
  <dgm:cxnLst>
    <dgm:cxn modelId="{17280078-F67C-4541-9468-E938772A35F2}" srcId="{0FA5729D-C959-DD43-82F5-F5E4FDFDF613}" destId="{26B95DE1-0083-4A48-AAD8-22914A3A5A8E}" srcOrd="2" destOrd="0" parTransId="{E7E3CA7D-6234-1247-998F-CD1B702FF025}" sibTransId="{C3246DC5-615A-FE4C-80A3-46B96B6C7478}"/>
    <dgm:cxn modelId="{DCC726C1-A90A-824B-AC76-9DF75B7EE091}" type="presOf" srcId="{272992CA-6EFB-5F4A-ADF8-93644FD783DA}" destId="{E9F338B8-574A-FA47-B95E-AF2114644BE0}" srcOrd="0" destOrd="0" presId="urn:microsoft.com/office/officeart/2005/8/layout/cycle8"/>
    <dgm:cxn modelId="{A23EAA71-6151-1442-9B0E-666008E1A8A6}" type="presOf" srcId="{272992CA-6EFB-5F4A-ADF8-93644FD783DA}" destId="{A9BC893E-8D16-8746-868D-102249684497}" srcOrd="1" destOrd="0" presId="urn:microsoft.com/office/officeart/2005/8/layout/cycle8"/>
    <dgm:cxn modelId="{05C0612A-8338-F947-BC02-FBACA343ED5C}" type="presOf" srcId="{8449F527-945D-EF40-B39C-CCD24738FA88}" destId="{61E5037C-F3F0-074A-8B5C-628356B79AC7}" srcOrd="1" destOrd="0" presId="urn:microsoft.com/office/officeart/2005/8/layout/cycle8"/>
    <dgm:cxn modelId="{5E50C49D-B100-DC48-BA3E-299FC82C4B9E}" type="presOf" srcId="{26B95DE1-0083-4A48-AAD8-22914A3A5A8E}" destId="{333ACB46-22C5-4D4A-B655-8B2C51477953}" srcOrd="1" destOrd="0" presId="urn:microsoft.com/office/officeart/2005/8/layout/cycle8"/>
    <dgm:cxn modelId="{9F76C05E-EF7A-DF40-A69D-EB4AE954E90F}" srcId="{0FA5729D-C959-DD43-82F5-F5E4FDFDF613}" destId="{272992CA-6EFB-5F4A-ADF8-93644FD783DA}" srcOrd="0" destOrd="0" parTransId="{C63665C8-3BD1-3F42-81E5-48A1AC12D4DF}" sibTransId="{1240FA43-D572-0C44-9907-C2503879033D}"/>
    <dgm:cxn modelId="{5D86370A-5FEC-1B43-9CAA-2A2FFF5E12F2}" type="presOf" srcId="{8449F527-945D-EF40-B39C-CCD24738FA88}" destId="{CBF5BB26-4A66-3A4B-9623-4F05E4DC54C8}" srcOrd="0" destOrd="0" presId="urn:microsoft.com/office/officeart/2005/8/layout/cycle8"/>
    <dgm:cxn modelId="{76C1226B-01F8-7349-9A15-FFDE50EFE9A5}" type="presOf" srcId="{0FA5729D-C959-DD43-82F5-F5E4FDFDF613}" destId="{7DF596C4-8AC4-A34F-999A-5759148F1F10}" srcOrd="0" destOrd="0" presId="urn:microsoft.com/office/officeart/2005/8/layout/cycle8"/>
    <dgm:cxn modelId="{7D5064E8-F246-D24F-8615-BAD087A308B5}" type="presOf" srcId="{26B95DE1-0083-4A48-AAD8-22914A3A5A8E}" destId="{3734F4B3-CC3C-3344-BB60-3C316AC1000A}" srcOrd="0" destOrd="0" presId="urn:microsoft.com/office/officeart/2005/8/layout/cycle8"/>
    <dgm:cxn modelId="{67FCFBBC-EF53-ED45-BF8F-F7C17E7DDC1A}" srcId="{0FA5729D-C959-DD43-82F5-F5E4FDFDF613}" destId="{8449F527-945D-EF40-B39C-CCD24738FA88}" srcOrd="1" destOrd="0" parTransId="{18DD0A17-FE74-BD47-9D6C-A4E3F1F383D5}" sibTransId="{F9C333EF-73ED-B548-992C-C0957509A4E3}"/>
    <dgm:cxn modelId="{9A81D6A4-ADCB-6D43-BA29-5051DA298C58}" type="presParOf" srcId="{7DF596C4-8AC4-A34F-999A-5759148F1F10}" destId="{E9F338B8-574A-FA47-B95E-AF2114644BE0}" srcOrd="0" destOrd="0" presId="urn:microsoft.com/office/officeart/2005/8/layout/cycle8"/>
    <dgm:cxn modelId="{2A9CA6CA-0E9F-944C-BFA6-36AB33D9D25E}" type="presParOf" srcId="{7DF596C4-8AC4-A34F-999A-5759148F1F10}" destId="{E3B79374-E003-1D4F-B544-7A621B83B4B5}" srcOrd="1" destOrd="0" presId="urn:microsoft.com/office/officeart/2005/8/layout/cycle8"/>
    <dgm:cxn modelId="{28CE1406-02C8-614A-9D5B-2DC7520D3257}" type="presParOf" srcId="{7DF596C4-8AC4-A34F-999A-5759148F1F10}" destId="{59447619-42D6-FF48-81BB-D49E0DB1FA25}" srcOrd="2" destOrd="0" presId="urn:microsoft.com/office/officeart/2005/8/layout/cycle8"/>
    <dgm:cxn modelId="{85A6C86F-65F8-2147-91D5-371A1A8E1A65}" type="presParOf" srcId="{7DF596C4-8AC4-A34F-999A-5759148F1F10}" destId="{A9BC893E-8D16-8746-868D-102249684497}" srcOrd="3" destOrd="0" presId="urn:microsoft.com/office/officeart/2005/8/layout/cycle8"/>
    <dgm:cxn modelId="{7D98B7C7-0BB9-0A43-A4E8-41EB1F692836}" type="presParOf" srcId="{7DF596C4-8AC4-A34F-999A-5759148F1F10}" destId="{CBF5BB26-4A66-3A4B-9623-4F05E4DC54C8}" srcOrd="4" destOrd="0" presId="urn:microsoft.com/office/officeart/2005/8/layout/cycle8"/>
    <dgm:cxn modelId="{38A78D5C-4356-F149-BEEB-89A07E15D772}" type="presParOf" srcId="{7DF596C4-8AC4-A34F-999A-5759148F1F10}" destId="{9A690CF7-0A67-F445-A4CE-5BF957EFAD0A}" srcOrd="5" destOrd="0" presId="urn:microsoft.com/office/officeart/2005/8/layout/cycle8"/>
    <dgm:cxn modelId="{83CF9D45-FFB4-994B-9D01-5E4EC190B4F3}" type="presParOf" srcId="{7DF596C4-8AC4-A34F-999A-5759148F1F10}" destId="{85F3E24B-4CAF-384D-A2EA-525146E22EEF}" srcOrd="6" destOrd="0" presId="urn:microsoft.com/office/officeart/2005/8/layout/cycle8"/>
    <dgm:cxn modelId="{B6763E48-4DB2-3745-8A33-8E434D854941}" type="presParOf" srcId="{7DF596C4-8AC4-A34F-999A-5759148F1F10}" destId="{61E5037C-F3F0-074A-8B5C-628356B79AC7}" srcOrd="7" destOrd="0" presId="urn:microsoft.com/office/officeart/2005/8/layout/cycle8"/>
    <dgm:cxn modelId="{1ED101F2-B958-6542-9C00-6585011A1146}" type="presParOf" srcId="{7DF596C4-8AC4-A34F-999A-5759148F1F10}" destId="{3734F4B3-CC3C-3344-BB60-3C316AC1000A}" srcOrd="8" destOrd="0" presId="urn:microsoft.com/office/officeart/2005/8/layout/cycle8"/>
    <dgm:cxn modelId="{4E859986-92C0-934C-A3C1-05BFAD704981}" type="presParOf" srcId="{7DF596C4-8AC4-A34F-999A-5759148F1F10}" destId="{47168935-C38C-8B40-971C-E0DE1953FEB0}" srcOrd="9" destOrd="0" presId="urn:microsoft.com/office/officeart/2005/8/layout/cycle8"/>
    <dgm:cxn modelId="{47CB8A31-35C9-BC4C-80B5-07033427EE95}" type="presParOf" srcId="{7DF596C4-8AC4-A34F-999A-5759148F1F10}" destId="{8CD2AB77-DED0-0D4E-A4BA-5BF3EFA08ABB}" srcOrd="10" destOrd="0" presId="urn:microsoft.com/office/officeart/2005/8/layout/cycle8"/>
    <dgm:cxn modelId="{B7A55DED-77EA-9C43-BBC3-DC21FA987A9B}" type="presParOf" srcId="{7DF596C4-8AC4-A34F-999A-5759148F1F10}" destId="{333ACB46-22C5-4D4A-B655-8B2C51477953}" srcOrd="11" destOrd="0" presId="urn:microsoft.com/office/officeart/2005/8/layout/cycle8"/>
    <dgm:cxn modelId="{6D9724B4-978F-C74D-9651-9BC5150A4D35}" type="presParOf" srcId="{7DF596C4-8AC4-A34F-999A-5759148F1F10}" destId="{363CAA47-90C2-2040-AD6B-5555EC6D0523}" srcOrd="12" destOrd="0" presId="urn:microsoft.com/office/officeart/2005/8/layout/cycle8"/>
    <dgm:cxn modelId="{45D4B7EB-4394-2446-B28D-ED17C60C543E}" type="presParOf" srcId="{7DF596C4-8AC4-A34F-999A-5759148F1F10}" destId="{73828267-9BEB-154F-8A2D-6B543367A0A2}" srcOrd="13" destOrd="0" presId="urn:microsoft.com/office/officeart/2005/8/layout/cycle8"/>
    <dgm:cxn modelId="{E2AF1F41-7F29-6E4F-9F53-636CD45238A2}" type="presParOf" srcId="{7DF596C4-8AC4-A34F-999A-5759148F1F10}" destId="{92013F4F-96D2-8E4B-A50D-8AD14B270475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63A464-C5B3-FC48-B0FA-F9953A10968E}" type="doc">
      <dgm:prSet loTypeId="urn:microsoft.com/office/officeart/2008/layout/CircleAccentTimeline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65A7F4-6818-D945-91C5-A1D4D9FBBFAB}">
      <dgm:prSet phldrT="[Text]"/>
      <dgm:spPr/>
      <dgm:t>
        <a:bodyPr/>
        <a:lstStyle/>
        <a:p>
          <a:r>
            <a:rPr lang="en-US" altLang="zh-CN" b="1" dirty="0" smtClean="0">
              <a:solidFill>
                <a:srgbClr val="C00000"/>
              </a:solidFill>
            </a:rPr>
            <a:t>Rank</a:t>
          </a:r>
          <a:r>
            <a:rPr lang="zh-CN" altLang="en-US" b="1" dirty="0" smtClean="0">
              <a:solidFill>
                <a:srgbClr val="C00000"/>
              </a:solidFill>
            </a:rPr>
            <a:t> </a:t>
          </a:r>
          <a:r>
            <a:rPr lang="en-US" altLang="zh-CN" b="1" dirty="0" smtClean="0">
              <a:solidFill>
                <a:srgbClr val="C00000"/>
              </a:solidFill>
            </a:rPr>
            <a:t>Based</a:t>
          </a:r>
          <a:r>
            <a:rPr lang="zh-CN" altLang="en-US" b="1" dirty="0" smtClean="0">
              <a:solidFill>
                <a:srgbClr val="C00000"/>
              </a:solidFill>
            </a:rPr>
            <a:t> </a:t>
          </a:r>
          <a:r>
            <a:rPr lang="en-US" altLang="zh-CN" b="1" dirty="0" smtClean="0">
              <a:solidFill>
                <a:srgbClr val="C00000"/>
              </a:solidFill>
            </a:rPr>
            <a:t>Similarity</a:t>
          </a:r>
          <a:endParaRPr lang="en-US" b="1" dirty="0">
            <a:solidFill>
              <a:srgbClr val="C00000"/>
            </a:solidFill>
          </a:endParaRPr>
        </a:p>
      </dgm:t>
    </dgm:pt>
    <dgm:pt modelId="{D5D86797-4116-314E-BFA0-69857A6ADCC9}" type="parTrans" cxnId="{E2FC2FDA-16FF-1B4E-BA52-DE0AE7CC6AC6}">
      <dgm:prSet/>
      <dgm:spPr/>
      <dgm:t>
        <a:bodyPr/>
        <a:lstStyle/>
        <a:p>
          <a:endParaRPr lang="en-US"/>
        </a:p>
      </dgm:t>
    </dgm:pt>
    <dgm:pt modelId="{CF235E41-E63F-C645-95C6-A610378ABB87}" type="sibTrans" cxnId="{E2FC2FDA-16FF-1B4E-BA52-DE0AE7CC6AC6}">
      <dgm:prSet/>
      <dgm:spPr/>
      <dgm:t>
        <a:bodyPr/>
        <a:lstStyle/>
        <a:p>
          <a:endParaRPr lang="en-US"/>
        </a:p>
      </dgm:t>
    </dgm:pt>
    <dgm:pt modelId="{0A1CC932-B31D-0846-8737-9D002B9A2533}">
      <dgm:prSet phldrT="[Text]" phldr="1"/>
      <dgm:spPr/>
      <dgm:t>
        <a:bodyPr/>
        <a:lstStyle/>
        <a:p>
          <a:endParaRPr lang="en-US" dirty="0"/>
        </a:p>
      </dgm:t>
    </dgm:pt>
    <dgm:pt modelId="{30274C78-6D07-184B-B2BC-702B9A64BDBE}" type="parTrans" cxnId="{66ABC1A6-F20B-0341-8527-67C77BB4AFED}">
      <dgm:prSet/>
      <dgm:spPr/>
      <dgm:t>
        <a:bodyPr/>
        <a:lstStyle/>
        <a:p>
          <a:endParaRPr lang="en-US"/>
        </a:p>
      </dgm:t>
    </dgm:pt>
    <dgm:pt modelId="{3A70ED6A-C9CE-D64E-BC7C-4F8F58987F7F}" type="sibTrans" cxnId="{66ABC1A6-F20B-0341-8527-67C77BB4AFED}">
      <dgm:prSet/>
      <dgm:spPr/>
      <dgm:t>
        <a:bodyPr/>
        <a:lstStyle/>
        <a:p>
          <a:endParaRPr lang="en-US"/>
        </a:p>
      </dgm:t>
    </dgm:pt>
    <dgm:pt modelId="{2D377E26-F313-CB40-AE9C-0D26741AACEF}">
      <dgm:prSet phldrT="[Text]" phldr="1"/>
      <dgm:spPr/>
      <dgm:t>
        <a:bodyPr/>
        <a:lstStyle/>
        <a:p>
          <a:endParaRPr lang="en-US" dirty="0"/>
        </a:p>
      </dgm:t>
    </dgm:pt>
    <dgm:pt modelId="{47868CAB-A97C-1143-A732-5A13A435BFB7}" type="parTrans" cxnId="{0D0EB9FE-D5AF-EB41-B3FC-64197C0E20A3}">
      <dgm:prSet/>
      <dgm:spPr/>
      <dgm:t>
        <a:bodyPr/>
        <a:lstStyle/>
        <a:p>
          <a:endParaRPr lang="en-US"/>
        </a:p>
      </dgm:t>
    </dgm:pt>
    <dgm:pt modelId="{49AFD594-289A-7D4C-A992-A4F0424710FC}" type="sibTrans" cxnId="{0D0EB9FE-D5AF-EB41-B3FC-64197C0E20A3}">
      <dgm:prSet/>
      <dgm:spPr/>
      <dgm:t>
        <a:bodyPr/>
        <a:lstStyle/>
        <a:p>
          <a:endParaRPr lang="en-US"/>
        </a:p>
      </dgm:t>
    </dgm:pt>
    <dgm:pt modelId="{7B1BAAF1-AE4A-DC49-93DA-D1484EA66110}">
      <dgm:prSet phldrT="[Text]"/>
      <dgm:spPr/>
      <dgm:t>
        <a:bodyPr/>
        <a:lstStyle/>
        <a:p>
          <a:r>
            <a:rPr lang="en-US" altLang="zh-CN" b="1" dirty="0" smtClean="0">
              <a:solidFill>
                <a:srgbClr val="C00000"/>
              </a:solidFill>
            </a:rPr>
            <a:t>Review</a:t>
          </a:r>
          <a:r>
            <a:rPr lang="zh-CN" altLang="en-US" b="1" dirty="0" smtClean="0">
              <a:solidFill>
                <a:srgbClr val="C00000"/>
              </a:solidFill>
            </a:rPr>
            <a:t> </a:t>
          </a:r>
          <a:r>
            <a:rPr lang="en-US" altLang="zh-CN" b="1" dirty="0" smtClean="0">
              <a:solidFill>
                <a:srgbClr val="C00000"/>
              </a:solidFill>
            </a:rPr>
            <a:t>Based</a:t>
          </a:r>
          <a:r>
            <a:rPr lang="zh-CN" altLang="en-US" b="1" dirty="0" smtClean="0">
              <a:solidFill>
                <a:srgbClr val="C00000"/>
              </a:solidFill>
            </a:rPr>
            <a:t> </a:t>
          </a:r>
          <a:r>
            <a:rPr lang="en-US" altLang="zh-CN" b="1" dirty="0" smtClean="0">
              <a:solidFill>
                <a:srgbClr val="C00000"/>
              </a:solidFill>
            </a:rPr>
            <a:t>Similarity</a:t>
          </a:r>
          <a:endParaRPr lang="en-US" b="1" dirty="0">
            <a:solidFill>
              <a:srgbClr val="C00000"/>
            </a:solidFill>
          </a:endParaRPr>
        </a:p>
      </dgm:t>
    </dgm:pt>
    <dgm:pt modelId="{8B2E4A02-F6F8-FA4D-8338-5D641D74A50F}" type="parTrans" cxnId="{A8BA298E-9894-F541-8ED5-0CA6BFA2B588}">
      <dgm:prSet/>
      <dgm:spPr/>
      <dgm:t>
        <a:bodyPr/>
        <a:lstStyle/>
        <a:p>
          <a:endParaRPr lang="en-US"/>
        </a:p>
      </dgm:t>
    </dgm:pt>
    <dgm:pt modelId="{A5BBB2FD-0C36-AC49-B2B8-5F929F3CAEF2}" type="sibTrans" cxnId="{A8BA298E-9894-F541-8ED5-0CA6BFA2B588}">
      <dgm:prSet/>
      <dgm:spPr/>
      <dgm:t>
        <a:bodyPr/>
        <a:lstStyle/>
        <a:p>
          <a:endParaRPr lang="en-US"/>
        </a:p>
      </dgm:t>
    </dgm:pt>
    <dgm:pt modelId="{55FE09B8-103E-FD49-955A-4175E4A642C3}">
      <dgm:prSet phldrT="[Text]" phldr="1"/>
      <dgm:spPr/>
      <dgm:t>
        <a:bodyPr/>
        <a:lstStyle/>
        <a:p>
          <a:endParaRPr lang="en-US" dirty="0"/>
        </a:p>
      </dgm:t>
    </dgm:pt>
    <dgm:pt modelId="{FE18418D-A203-734C-B098-A78198473DAA}" type="parTrans" cxnId="{FB1DC70A-6388-ED4C-9631-AEF3F37EF7B4}">
      <dgm:prSet/>
      <dgm:spPr/>
      <dgm:t>
        <a:bodyPr/>
        <a:lstStyle/>
        <a:p>
          <a:endParaRPr lang="en-US"/>
        </a:p>
      </dgm:t>
    </dgm:pt>
    <dgm:pt modelId="{FEC1E9DD-E269-9644-B8DE-331ADD3B4493}" type="sibTrans" cxnId="{FB1DC70A-6388-ED4C-9631-AEF3F37EF7B4}">
      <dgm:prSet/>
      <dgm:spPr/>
      <dgm:t>
        <a:bodyPr/>
        <a:lstStyle/>
        <a:p>
          <a:endParaRPr lang="en-US"/>
        </a:p>
      </dgm:t>
    </dgm:pt>
    <dgm:pt modelId="{D589BD2E-98F9-EC4E-A3D7-FD2421AB9BE1}">
      <dgm:prSet phldrT="[Text]" phldr="1"/>
      <dgm:spPr/>
      <dgm:t>
        <a:bodyPr/>
        <a:lstStyle/>
        <a:p>
          <a:endParaRPr lang="en-US"/>
        </a:p>
      </dgm:t>
    </dgm:pt>
    <dgm:pt modelId="{25C9E061-BF73-E744-9C05-ED4F1F16DFC2}" type="sibTrans" cxnId="{B2ECFD63-5B43-B04D-A1CF-989FAB9210E9}">
      <dgm:prSet/>
      <dgm:spPr/>
      <dgm:t>
        <a:bodyPr/>
        <a:lstStyle/>
        <a:p>
          <a:endParaRPr lang="en-US"/>
        </a:p>
      </dgm:t>
    </dgm:pt>
    <dgm:pt modelId="{10BB20CE-7096-E64A-8EE7-09403E1F6689}" type="parTrans" cxnId="{B2ECFD63-5B43-B04D-A1CF-989FAB9210E9}">
      <dgm:prSet/>
      <dgm:spPr/>
      <dgm:t>
        <a:bodyPr/>
        <a:lstStyle/>
        <a:p>
          <a:endParaRPr lang="en-US"/>
        </a:p>
      </dgm:t>
    </dgm:pt>
    <dgm:pt modelId="{1B51CB6D-9E1C-5E46-9805-F7C5033F4F9C}" type="pres">
      <dgm:prSet presAssocID="{2563A464-C5B3-FC48-B0FA-F9953A10968E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EEFD2172-EEEE-E140-9634-BC72DB52BE76}" type="pres">
      <dgm:prSet presAssocID="{7C65A7F4-6818-D945-91C5-A1D4D9FBBFAB}" presName="parComposite" presStyleCnt="0"/>
      <dgm:spPr/>
    </dgm:pt>
    <dgm:pt modelId="{4FC40F4A-FD1F-5E4A-B722-77EE44832DB3}" type="pres">
      <dgm:prSet presAssocID="{7C65A7F4-6818-D945-91C5-A1D4D9FBBFAB}" presName="parBigCircle" presStyleLbl="node0" presStyleIdx="0" presStyleCnt="2" custLinFactNeighborY="31827"/>
      <dgm:spPr>
        <a:solidFill>
          <a:srgbClr val="00B0F0"/>
        </a:solidFill>
      </dgm:spPr>
    </dgm:pt>
    <dgm:pt modelId="{342AD8C5-76F4-044C-B85E-528E6AB894C2}" type="pres">
      <dgm:prSet presAssocID="{7C65A7F4-6818-D945-91C5-A1D4D9FBBFAB}" presName="parTx" presStyleLbl="revTx" presStyleIdx="0" presStyleCnt="10" custAng="2103430" custLinFactNeighborX="29566" custLinFactNeighborY="33428"/>
      <dgm:spPr/>
      <dgm:t>
        <a:bodyPr/>
        <a:lstStyle/>
        <a:p>
          <a:endParaRPr lang="en-US"/>
        </a:p>
      </dgm:t>
    </dgm:pt>
    <dgm:pt modelId="{A6FB5BFB-B44C-D54D-BD45-0BF56031470B}" type="pres">
      <dgm:prSet presAssocID="{7C65A7F4-6818-D945-91C5-A1D4D9FBBFAB}" presName="bSpace" presStyleCnt="0"/>
      <dgm:spPr/>
    </dgm:pt>
    <dgm:pt modelId="{F35436B0-75D5-424D-8643-007AF84CB9E1}" type="pres">
      <dgm:prSet presAssocID="{7C65A7F4-6818-D945-91C5-A1D4D9FBBFAB}" presName="parBackupNorm" presStyleCnt="0"/>
      <dgm:spPr/>
    </dgm:pt>
    <dgm:pt modelId="{90B7B27A-E103-104E-84AA-5F45281A0E75}" type="pres">
      <dgm:prSet presAssocID="{CF235E41-E63F-C645-95C6-A610378ABB87}" presName="parSpace" presStyleCnt="0"/>
      <dgm:spPr/>
    </dgm:pt>
    <dgm:pt modelId="{D8536D3C-4530-D943-8B43-BE6B0C756C77}" type="pres">
      <dgm:prSet presAssocID="{0A1CC932-B31D-0846-8737-9D002B9A2533}" presName="desBackupLeftNorm" presStyleCnt="0"/>
      <dgm:spPr/>
    </dgm:pt>
    <dgm:pt modelId="{14887F59-4DFF-6C4A-839A-713FC39EE3E4}" type="pres">
      <dgm:prSet presAssocID="{0A1CC932-B31D-0846-8737-9D002B9A2533}" presName="desComposite" presStyleCnt="0"/>
      <dgm:spPr/>
    </dgm:pt>
    <dgm:pt modelId="{1D4B59B7-5F25-7C40-89ED-7AFCB4074586}" type="pres">
      <dgm:prSet presAssocID="{0A1CC932-B31D-0846-8737-9D002B9A2533}" presName="desCircle" presStyleLbl="node1" presStyleIdx="0" presStyleCnt="4" custScaleX="69331" custScaleY="69331" custLinFactNeighborY="61323"/>
      <dgm:spPr>
        <a:solidFill>
          <a:srgbClr val="92D050"/>
        </a:solidFill>
      </dgm:spPr>
    </dgm:pt>
    <dgm:pt modelId="{7C73C277-46F8-4549-AE45-DD6D979CB37F}" type="pres">
      <dgm:prSet presAssocID="{0A1CC932-B31D-0846-8737-9D002B9A2533}" presName="chTx" presStyleLbl="revTx" presStyleIdx="1" presStyleCnt="10"/>
      <dgm:spPr/>
      <dgm:t>
        <a:bodyPr/>
        <a:lstStyle/>
        <a:p>
          <a:endParaRPr lang="en-US"/>
        </a:p>
      </dgm:t>
    </dgm:pt>
    <dgm:pt modelId="{4B95D8CE-6A43-A045-8E13-B585C3F890E3}" type="pres">
      <dgm:prSet presAssocID="{0A1CC932-B31D-0846-8737-9D002B9A2533}" presName="desTx" presStyleLbl="revTx" presStyleIdx="2" presStyleCnt="10">
        <dgm:presLayoutVars>
          <dgm:bulletEnabled val="1"/>
        </dgm:presLayoutVars>
      </dgm:prSet>
      <dgm:spPr/>
    </dgm:pt>
    <dgm:pt modelId="{F60722CC-F3AA-E546-B2D7-78385184B021}" type="pres">
      <dgm:prSet presAssocID="{0A1CC932-B31D-0846-8737-9D002B9A2533}" presName="desBackupRightNorm" presStyleCnt="0"/>
      <dgm:spPr/>
    </dgm:pt>
    <dgm:pt modelId="{F5134DD5-F04C-BA42-B063-65A94A8132E2}" type="pres">
      <dgm:prSet presAssocID="{3A70ED6A-C9CE-D64E-BC7C-4F8F58987F7F}" presName="desSpace" presStyleCnt="0"/>
      <dgm:spPr/>
    </dgm:pt>
    <dgm:pt modelId="{694124CD-7D48-9F42-9C10-775E5ED8D2B1}" type="pres">
      <dgm:prSet presAssocID="{2D377E26-F313-CB40-AE9C-0D26741AACEF}" presName="desBackupLeftNorm" presStyleCnt="0"/>
      <dgm:spPr/>
    </dgm:pt>
    <dgm:pt modelId="{6DA053B5-1D1F-2A41-8E20-6158986AF2C2}" type="pres">
      <dgm:prSet presAssocID="{2D377E26-F313-CB40-AE9C-0D26741AACEF}" presName="desComposite" presStyleCnt="0"/>
      <dgm:spPr/>
    </dgm:pt>
    <dgm:pt modelId="{985E8A5C-3817-904E-B590-0B6EBA7D0585}" type="pres">
      <dgm:prSet presAssocID="{2D377E26-F313-CB40-AE9C-0D26741AACEF}" presName="desCircle" presStyleLbl="node1" presStyleIdx="1" presStyleCnt="4" custScaleX="68516" custScaleY="68516" custLinFactNeighborY="61323"/>
      <dgm:spPr>
        <a:solidFill>
          <a:srgbClr val="92D050"/>
        </a:solidFill>
      </dgm:spPr>
    </dgm:pt>
    <dgm:pt modelId="{6588EDBD-018A-854B-BE6C-F67ED74B6F6C}" type="pres">
      <dgm:prSet presAssocID="{2D377E26-F313-CB40-AE9C-0D26741AACEF}" presName="chTx" presStyleLbl="revTx" presStyleIdx="3" presStyleCnt="10"/>
      <dgm:spPr/>
      <dgm:t>
        <a:bodyPr/>
        <a:lstStyle/>
        <a:p>
          <a:endParaRPr lang="en-US"/>
        </a:p>
      </dgm:t>
    </dgm:pt>
    <dgm:pt modelId="{F6E02D4E-EF75-E442-BDC6-AEC56924B571}" type="pres">
      <dgm:prSet presAssocID="{2D377E26-F313-CB40-AE9C-0D26741AACEF}" presName="desTx" presStyleLbl="revTx" presStyleIdx="4" presStyleCnt="10">
        <dgm:presLayoutVars>
          <dgm:bulletEnabled val="1"/>
        </dgm:presLayoutVars>
      </dgm:prSet>
      <dgm:spPr/>
    </dgm:pt>
    <dgm:pt modelId="{E49EDAEC-E73B-934A-AFAF-E436342446A6}" type="pres">
      <dgm:prSet presAssocID="{2D377E26-F313-CB40-AE9C-0D26741AACEF}" presName="desBackupRightNorm" presStyleCnt="0"/>
      <dgm:spPr/>
    </dgm:pt>
    <dgm:pt modelId="{9B9B916E-6090-ED41-BDF2-7DD076597DF4}" type="pres">
      <dgm:prSet presAssocID="{49AFD594-289A-7D4C-A992-A4F0424710FC}" presName="desSpace" presStyleCnt="0"/>
      <dgm:spPr/>
    </dgm:pt>
    <dgm:pt modelId="{CAF3B7F0-C463-CC48-AFB2-64B2E20562EA}" type="pres">
      <dgm:prSet presAssocID="{7B1BAAF1-AE4A-DC49-93DA-D1484EA66110}" presName="parComposite" presStyleCnt="0"/>
      <dgm:spPr/>
    </dgm:pt>
    <dgm:pt modelId="{A3ABF10A-F85F-1449-834C-3E725C1EE738}" type="pres">
      <dgm:prSet presAssocID="{7B1BAAF1-AE4A-DC49-93DA-D1484EA66110}" presName="parBigCircle" presStyleLbl="node0" presStyleIdx="1" presStyleCnt="2" custLinFactNeighborY="31827"/>
      <dgm:spPr>
        <a:solidFill>
          <a:srgbClr val="00B0F0"/>
        </a:solidFill>
      </dgm:spPr>
    </dgm:pt>
    <dgm:pt modelId="{E4EFAF4A-8417-8F40-89FE-D3274EF5EA83}" type="pres">
      <dgm:prSet presAssocID="{7B1BAAF1-AE4A-DC49-93DA-D1484EA66110}" presName="parTx" presStyleLbl="revTx" presStyleIdx="5" presStyleCnt="10" custAng="2229336" custLinFactNeighborX="31109" custLinFactNeighborY="33606"/>
      <dgm:spPr/>
      <dgm:t>
        <a:bodyPr/>
        <a:lstStyle/>
        <a:p>
          <a:endParaRPr lang="en-US"/>
        </a:p>
      </dgm:t>
    </dgm:pt>
    <dgm:pt modelId="{30C5F798-E4D2-B649-A586-F2778BE41AAC}" type="pres">
      <dgm:prSet presAssocID="{7B1BAAF1-AE4A-DC49-93DA-D1484EA66110}" presName="bSpace" presStyleCnt="0"/>
      <dgm:spPr/>
    </dgm:pt>
    <dgm:pt modelId="{7663FCF7-FBDF-CB46-83EB-1634DF28CF6E}" type="pres">
      <dgm:prSet presAssocID="{7B1BAAF1-AE4A-DC49-93DA-D1484EA66110}" presName="parBackupNorm" presStyleCnt="0"/>
      <dgm:spPr/>
    </dgm:pt>
    <dgm:pt modelId="{A72C87F5-84D9-8447-8D5D-CE853C4A7474}" type="pres">
      <dgm:prSet presAssocID="{A5BBB2FD-0C36-AC49-B2B8-5F929F3CAEF2}" presName="parSpace" presStyleCnt="0"/>
      <dgm:spPr/>
    </dgm:pt>
    <dgm:pt modelId="{DC7C0DE6-645E-6C4F-8A54-C656B88F7008}" type="pres">
      <dgm:prSet presAssocID="{55FE09B8-103E-FD49-955A-4175E4A642C3}" presName="desBackupLeftNorm" presStyleCnt="0"/>
      <dgm:spPr/>
    </dgm:pt>
    <dgm:pt modelId="{F0AE4F25-2283-F849-8495-29451091D4D9}" type="pres">
      <dgm:prSet presAssocID="{55FE09B8-103E-FD49-955A-4175E4A642C3}" presName="desComposite" presStyleCnt="0"/>
      <dgm:spPr/>
    </dgm:pt>
    <dgm:pt modelId="{6E6F5125-E4AB-0B4F-9B04-6BC9A859A382}" type="pres">
      <dgm:prSet presAssocID="{55FE09B8-103E-FD49-955A-4175E4A642C3}" presName="desCircle" presStyleLbl="node1" presStyleIdx="2" presStyleCnt="4" custScaleX="65526" custScaleY="65526" custLinFactNeighborY="61323"/>
      <dgm:spPr>
        <a:solidFill>
          <a:srgbClr val="92D050"/>
        </a:solidFill>
      </dgm:spPr>
    </dgm:pt>
    <dgm:pt modelId="{638870AE-8BE4-7441-B4AA-F9532C8865B0}" type="pres">
      <dgm:prSet presAssocID="{55FE09B8-103E-FD49-955A-4175E4A642C3}" presName="chTx" presStyleLbl="revTx" presStyleIdx="6" presStyleCnt="10"/>
      <dgm:spPr/>
      <dgm:t>
        <a:bodyPr/>
        <a:lstStyle/>
        <a:p>
          <a:endParaRPr lang="en-US"/>
        </a:p>
      </dgm:t>
    </dgm:pt>
    <dgm:pt modelId="{E2026877-0D2F-AE49-9224-C1E84AEF548C}" type="pres">
      <dgm:prSet presAssocID="{55FE09B8-103E-FD49-955A-4175E4A642C3}" presName="desTx" presStyleLbl="revTx" presStyleIdx="7" presStyleCnt="10">
        <dgm:presLayoutVars>
          <dgm:bulletEnabled val="1"/>
        </dgm:presLayoutVars>
      </dgm:prSet>
      <dgm:spPr/>
    </dgm:pt>
    <dgm:pt modelId="{20260E1A-F428-164E-9A2E-E9FED00BE3CC}" type="pres">
      <dgm:prSet presAssocID="{55FE09B8-103E-FD49-955A-4175E4A642C3}" presName="desBackupRightNorm" presStyleCnt="0"/>
      <dgm:spPr/>
    </dgm:pt>
    <dgm:pt modelId="{2929EF07-FFB3-E941-A647-2C27E630FAF6}" type="pres">
      <dgm:prSet presAssocID="{FEC1E9DD-E269-9644-B8DE-331ADD3B4493}" presName="desSpace" presStyleCnt="0"/>
      <dgm:spPr/>
    </dgm:pt>
    <dgm:pt modelId="{03316881-ABF8-8E4F-A18D-F0EE00EED12C}" type="pres">
      <dgm:prSet presAssocID="{D589BD2E-98F9-EC4E-A3D7-FD2421AB9BE1}" presName="desBackupLeftNorm" presStyleCnt="0"/>
      <dgm:spPr/>
    </dgm:pt>
    <dgm:pt modelId="{E139EAE6-3878-8C4A-8F13-421816206F6E}" type="pres">
      <dgm:prSet presAssocID="{D589BD2E-98F9-EC4E-A3D7-FD2421AB9BE1}" presName="desComposite" presStyleCnt="0"/>
      <dgm:spPr/>
    </dgm:pt>
    <dgm:pt modelId="{0FF30B08-5546-4A43-857B-92396342081E}" type="pres">
      <dgm:prSet presAssocID="{D589BD2E-98F9-EC4E-A3D7-FD2421AB9BE1}" presName="desCircle" presStyleLbl="node1" presStyleIdx="3" presStyleCnt="4" custScaleX="65526" custScaleY="65526" custLinFactNeighborY="61323"/>
      <dgm:spPr>
        <a:solidFill>
          <a:srgbClr val="92D050"/>
        </a:solidFill>
      </dgm:spPr>
    </dgm:pt>
    <dgm:pt modelId="{48C2F7AB-473F-7E43-9C04-CCEE8CD5CFD0}" type="pres">
      <dgm:prSet presAssocID="{D589BD2E-98F9-EC4E-A3D7-FD2421AB9BE1}" presName="chTx" presStyleLbl="revTx" presStyleIdx="8" presStyleCnt="10"/>
      <dgm:spPr/>
      <dgm:t>
        <a:bodyPr/>
        <a:lstStyle/>
        <a:p>
          <a:endParaRPr lang="en-US"/>
        </a:p>
      </dgm:t>
    </dgm:pt>
    <dgm:pt modelId="{83E46AC6-CD34-3D49-8C99-81E881D8F9BF}" type="pres">
      <dgm:prSet presAssocID="{D589BD2E-98F9-EC4E-A3D7-FD2421AB9BE1}" presName="desTx" presStyleLbl="revTx" presStyleIdx="9" presStyleCnt="10">
        <dgm:presLayoutVars>
          <dgm:bulletEnabled val="1"/>
        </dgm:presLayoutVars>
      </dgm:prSet>
      <dgm:spPr/>
    </dgm:pt>
    <dgm:pt modelId="{22C438FC-01AE-5040-AD47-8AABA76792FF}" type="pres">
      <dgm:prSet presAssocID="{D589BD2E-98F9-EC4E-A3D7-FD2421AB9BE1}" presName="desBackupRightNorm" presStyleCnt="0"/>
      <dgm:spPr/>
    </dgm:pt>
    <dgm:pt modelId="{D81EA9B4-F744-5648-AB6B-D99FC768ACDB}" type="pres">
      <dgm:prSet presAssocID="{25C9E061-BF73-E744-9C05-ED4F1F16DFC2}" presName="desSpace" presStyleCnt="0"/>
      <dgm:spPr/>
    </dgm:pt>
  </dgm:ptLst>
  <dgm:cxnLst>
    <dgm:cxn modelId="{B2ECFD63-5B43-B04D-A1CF-989FAB9210E9}" srcId="{7B1BAAF1-AE4A-DC49-93DA-D1484EA66110}" destId="{D589BD2E-98F9-EC4E-A3D7-FD2421AB9BE1}" srcOrd="1" destOrd="0" parTransId="{10BB20CE-7096-E64A-8EE7-09403E1F6689}" sibTransId="{25C9E061-BF73-E744-9C05-ED4F1F16DFC2}"/>
    <dgm:cxn modelId="{64E2C468-A879-9346-80BD-0F05CE7CD878}" type="presOf" srcId="{7B1BAAF1-AE4A-DC49-93DA-D1484EA66110}" destId="{E4EFAF4A-8417-8F40-89FE-D3274EF5EA83}" srcOrd="0" destOrd="0" presId="urn:microsoft.com/office/officeart/2008/layout/CircleAccentTimeline"/>
    <dgm:cxn modelId="{965CB829-903E-1B4D-8A6E-7BEC154B6315}" type="presOf" srcId="{55FE09B8-103E-FD49-955A-4175E4A642C3}" destId="{638870AE-8BE4-7441-B4AA-F9532C8865B0}" srcOrd="0" destOrd="0" presId="urn:microsoft.com/office/officeart/2008/layout/CircleAccentTimeline"/>
    <dgm:cxn modelId="{A00E5421-7BF5-0449-964F-BC7DA7EAD2E0}" type="presOf" srcId="{2D377E26-F313-CB40-AE9C-0D26741AACEF}" destId="{6588EDBD-018A-854B-BE6C-F67ED74B6F6C}" srcOrd="0" destOrd="0" presId="urn:microsoft.com/office/officeart/2008/layout/CircleAccentTimeline"/>
    <dgm:cxn modelId="{8D83CF28-0BB7-5848-AEA3-E0E4BFB2EA8C}" type="presOf" srcId="{0A1CC932-B31D-0846-8737-9D002B9A2533}" destId="{7C73C277-46F8-4549-AE45-DD6D979CB37F}" srcOrd="0" destOrd="0" presId="urn:microsoft.com/office/officeart/2008/layout/CircleAccentTimeline"/>
    <dgm:cxn modelId="{8379F174-7B6E-0F4E-B83E-7DCE7B904449}" type="presOf" srcId="{2563A464-C5B3-FC48-B0FA-F9953A10968E}" destId="{1B51CB6D-9E1C-5E46-9805-F7C5033F4F9C}" srcOrd="0" destOrd="0" presId="urn:microsoft.com/office/officeart/2008/layout/CircleAccentTimeline"/>
    <dgm:cxn modelId="{0136B5D8-AAB9-DC45-9984-A1B9416DA750}" type="presOf" srcId="{D589BD2E-98F9-EC4E-A3D7-FD2421AB9BE1}" destId="{48C2F7AB-473F-7E43-9C04-CCEE8CD5CFD0}" srcOrd="0" destOrd="0" presId="urn:microsoft.com/office/officeart/2008/layout/CircleAccentTimeline"/>
    <dgm:cxn modelId="{66ABC1A6-F20B-0341-8527-67C77BB4AFED}" srcId="{7C65A7F4-6818-D945-91C5-A1D4D9FBBFAB}" destId="{0A1CC932-B31D-0846-8737-9D002B9A2533}" srcOrd="0" destOrd="0" parTransId="{30274C78-6D07-184B-B2BC-702B9A64BDBE}" sibTransId="{3A70ED6A-C9CE-D64E-BC7C-4F8F58987F7F}"/>
    <dgm:cxn modelId="{E2FC2FDA-16FF-1B4E-BA52-DE0AE7CC6AC6}" srcId="{2563A464-C5B3-FC48-B0FA-F9953A10968E}" destId="{7C65A7F4-6818-D945-91C5-A1D4D9FBBFAB}" srcOrd="0" destOrd="0" parTransId="{D5D86797-4116-314E-BFA0-69857A6ADCC9}" sibTransId="{CF235E41-E63F-C645-95C6-A610378ABB87}"/>
    <dgm:cxn modelId="{0D0EB9FE-D5AF-EB41-B3FC-64197C0E20A3}" srcId="{7C65A7F4-6818-D945-91C5-A1D4D9FBBFAB}" destId="{2D377E26-F313-CB40-AE9C-0D26741AACEF}" srcOrd="1" destOrd="0" parTransId="{47868CAB-A97C-1143-A732-5A13A435BFB7}" sibTransId="{49AFD594-289A-7D4C-A992-A4F0424710FC}"/>
    <dgm:cxn modelId="{28A56CC5-3168-D848-8056-98D563100AE1}" type="presOf" srcId="{7C65A7F4-6818-D945-91C5-A1D4D9FBBFAB}" destId="{342AD8C5-76F4-044C-B85E-528E6AB894C2}" srcOrd="0" destOrd="0" presId="urn:microsoft.com/office/officeart/2008/layout/CircleAccentTimeline"/>
    <dgm:cxn modelId="{A8BA298E-9894-F541-8ED5-0CA6BFA2B588}" srcId="{2563A464-C5B3-FC48-B0FA-F9953A10968E}" destId="{7B1BAAF1-AE4A-DC49-93DA-D1484EA66110}" srcOrd="1" destOrd="0" parTransId="{8B2E4A02-F6F8-FA4D-8338-5D641D74A50F}" sibTransId="{A5BBB2FD-0C36-AC49-B2B8-5F929F3CAEF2}"/>
    <dgm:cxn modelId="{FB1DC70A-6388-ED4C-9631-AEF3F37EF7B4}" srcId="{7B1BAAF1-AE4A-DC49-93DA-D1484EA66110}" destId="{55FE09B8-103E-FD49-955A-4175E4A642C3}" srcOrd="0" destOrd="0" parTransId="{FE18418D-A203-734C-B098-A78198473DAA}" sibTransId="{FEC1E9DD-E269-9644-B8DE-331ADD3B4493}"/>
    <dgm:cxn modelId="{453634F8-A073-9241-9046-7214D189E0B8}" type="presParOf" srcId="{1B51CB6D-9E1C-5E46-9805-F7C5033F4F9C}" destId="{EEFD2172-EEEE-E140-9634-BC72DB52BE76}" srcOrd="0" destOrd="0" presId="urn:microsoft.com/office/officeart/2008/layout/CircleAccentTimeline"/>
    <dgm:cxn modelId="{E39B2505-78F9-9C4B-AB2F-B080988A596D}" type="presParOf" srcId="{EEFD2172-EEEE-E140-9634-BC72DB52BE76}" destId="{4FC40F4A-FD1F-5E4A-B722-77EE44832DB3}" srcOrd="0" destOrd="0" presId="urn:microsoft.com/office/officeart/2008/layout/CircleAccentTimeline"/>
    <dgm:cxn modelId="{4687A320-D998-1B41-93AA-3BA4BAAE7D0E}" type="presParOf" srcId="{EEFD2172-EEEE-E140-9634-BC72DB52BE76}" destId="{342AD8C5-76F4-044C-B85E-528E6AB894C2}" srcOrd="1" destOrd="0" presId="urn:microsoft.com/office/officeart/2008/layout/CircleAccentTimeline"/>
    <dgm:cxn modelId="{FF68ECDD-914F-EC4E-9BC8-5A5F43CB98AB}" type="presParOf" srcId="{EEFD2172-EEEE-E140-9634-BC72DB52BE76}" destId="{A6FB5BFB-B44C-D54D-BD45-0BF56031470B}" srcOrd="2" destOrd="0" presId="urn:microsoft.com/office/officeart/2008/layout/CircleAccentTimeline"/>
    <dgm:cxn modelId="{88BCCC0E-AE1E-8D47-9D2C-CBA8CB5FF344}" type="presParOf" srcId="{1B51CB6D-9E1C-5E46-9805-F7C5033F4F9C}" destId="{F35436B0-75D5-424D-8643-007AF84CB9E1}" srcOrd="1" destOrd="0" presId="urn:microsoft.com/office/officeart/2008/layout/CircleAccentTimeline"/>
    <dgm:cxn modelId="{8C3A166E-05CB-CA4E-9930-36466EF15E35}" type="presParOf" srcId="{1B51CB6D-9E1C-5E46-9805-F7C5033F4F9C}" destId="{90B7B27A-E103-104E-84AA-5F45281A0E75}" srcOrd="2" destOrd="0" presId="urn:microsoft.com/office/officeart/2008/layout/CircleAccentTimeline"/>
    <dgm:cxn modelId="{380590F7-784E-F04C-86D0-493BED146715}" type="presParOf" srcId="{1B51CB6D-9E1C-5E46-9805-F7C5033F4F9C}" destId="{D8536D3C-4530-D943-8B43-BE6B0C756C77}" srcOrd="3" destOrd="0" presId="urn:microsoft.com/office/officeart/2008/layout/CircleAccentTimeline"/>
    <dgm:cxn modelId="{98932EA8-D299-304B-AA6F-3C2986C13DA2}" type="presParOf" srcId="{1B51CB6D-9E1C-5E46-9805-F7C5033F4F9C}" destId="{14887F59-4DFF-6C4A-839A-713FC39EE3E4}" srcOrd="4" destOrd="0" presId="urn:microsoft.com/office/officeart/2008/layout/CircleAccentTimeline"/>
    <dgm:cxn modelId="{2AB8E53F-0E6F-DA4B-A592-765D1F470704}" type="presParOf" srcId="{14887F59-4DFF-6C4A-839A-713FC39EE3E4}" destId="{1D4B59B7-5F25-7C40-89ED-7AFCB4074586}" srcOrd="0" destOrd="0" presId="urn:microsoft.com/office/officeart/2008/layout/CircleAccentTimeline"/>
    <dgm:cxn modelId="{6A2D7C1E-41C6-2C42-9E68-DA5FDBACF4CC}" type="presParOf" srcId="{14887F59-4DFF-6C4A-839A-713FC39EE3E4}" destId="{7C73C277-46F8-4549-AE45-DD6D979CB37F}" srcOrd="1" destOrd="0" presId="urn:microsoft.com/office/officeart/2008/layout/CircleAccentTimeline"/>
    <dgm:cxn modelId="{8F5AD2B6-4F19-F14B-9FB0-9278DBB376CF}" type="presParOf" srcId="{14887F59-4DFF-6C4A-839A-713FC39EE3E4}" destId="{4B95D8CE-6A43-A045-8E13-B585C3F890E3}" srcOrd="2" destOrd="0" presId="urn:microsoft.com/office/officeart/2008/layout/CircleAccentTimeline"/>
    <dgm:cxn modelId="{748A7229-13B1-AC4A-8AC5-E82B911E8753}" type="presParOf" srcId="{1B51CB6D-9E1C-5E46-9805-F7C5033F4F9C}" destId="{F60722CC-F3AA-E546-B2D7-78385184B021}" srcOrd="5" destOrd="0" presId="urn:microsoft.com/office/officeart/2008/layout/CircleAccentTimeline"/>
    <dgm:cxn modelId="{2295F2E6-8910-6842-81E7-8815E0AEA302}" type="presParOf" srcId="{1B51CB6D-9E1C-5E46-9805-F7C5033F4F9C}" destId="{F5134DD5-F04C-BA42-B063-65A94A8132E2}" srcOrd="6" destOrd="0" presId="urn:microsoft.com/office/officeart/2008/layout/CircleAccentTimeline"/>
    <dgm:cxn modelId="{75EA9421-FB5A-8940-9354-6F04B971F328}" type="presParOf" srcId="{1B51CB6D-9E1C-5E46-9805-F7C5033F4F9C}" destId="{694124CD-7D48-9F42-9C10-775E5ED8D2B1}" srcOrd="7" destOrd="0" presId="urn:microsoft.com/office/officeart/2008/layout/CircleAccentTimeline"/>
    <dgm:cxn modelId="{EBA773EF-291D-7746-8A09-BEE5A7197692}" type="presParOf" srcId="{1B51CB6D-9E1C-5E46-9805-F7C5033F4F9C}" destId="{6DA053B5-1D1F-2A41-8E20-6158986AF2C2}" srcOrd="8" destOrd="0" presId="urn:microsoft.com/office/officeart/2008/layout/CircleAccentTimeline"/>
    <dgm:cxn modelId="{D826F49B-B030-6A4A-810D-3BDAD5A265CE}" type="presParOf" srcId="{6DA053B5-1D1F-2A41-8E20-6158986AF2C2}" destId="{985E8A5C-3817-904E-B590-0B6EBA7D0585}" srcOrd="0" destOrd="0" presId="urn:microsoft.com/office/officeart/2008/layout/CircleAccentTimeline"/>
    <dgm:cxn modelId="{E24E0BE4-C008-DB47-847A-ACB47F42540E}" type="presParOf" srcId="{6DA053B5-1D1F-2A41-8E20-6158986AF2C2}" destId="{6588EDBD-018A-854B-BE6C-F67ED74B6F6C}" srcOrd="1" destOrd="0" presId="urn:microsoft.com/office/officeart/2008/layout/CircleAccentTimeline"/>
    <dgm:cxn modelId="{8F16273C-CBEB-F943-BE8C-2990510C6CAF}" type="presParOf" srcId="{6DA053B5-1D1F-2A41-8E20-6158986AF2C2}" destId="{F6E02D4E-EF75-E442-BDC6-AEC56924B571}" srcOrd="2" destOrd="0" presId="urn:microsoft.com/office/officeart/2008/layout/CircleAccentTimeline"/>
    <dgm:cxn modelId="{37BA5619-A357-3645-A8DE-D3C572B9A74A}" type="presParOf" srcId="{1B51CB6D-9E1C-5E46-9805-F7C5033F4F9C}" destId="{E49EDAEC-E73B-934A-AFAF-E436342446A6}" srcOrd="9" destOrd="0" presId="urn:microsoft.com/office/officeart/2008/layout/CircleAccentTimeline"/>
    <dgm:cxn modelId="{37FAB0BA-D532-FF4F-927E-B0E0C6B80D66}" type="presParOf" srcId="{1B51CB6D-9E1C-5E46-9805-F7C5033F4F9C}" destId="{9B9B916E-6090-ED41-BDF2-7DD076597DF4}" srcOrd="10" destOrd="0" presId="urn:microsoft.com/office/officeart/2008/layout/CircleAccentTimeline"/>
    <dgm:cxn modelId="{5B9C9CBE-79CA-0543-BA14-67A556664B21}" type="presParOf" srcId="{1B51CB6D-9E1C-5E46-9805-F7C5033F4F9C}" destId="{CAF3B7F0-C463-CC48-AFB2-64B2E20562EA}" srcOrd="11" destOrd="0" presId="urn:microsoft.com/office/officeart/2008/layout/CircleAccentTimeline"/>
    <dgm:cxn modelId="{144E01C4-55B5-CD44-A83E-7F95C8EEA096}" type="presParOf" srcId="{CAF3B7F0-C463-CC48-AFB2-64B2E20562EA}" destId="{A3ABF10A-F85F-1449-834C-3E725C1EE738}" srcOrd="0" destOrd="0" presId="urn:microsoft.com/office/officeart/2008/layout/CircleAccentTimeline"/>
    <dgm:cxn modelId="{69149ABC-8B70-6A42-8668-F0D2AD8B63E8}" type="presParOf" srcId="{CAF3B7F0-C463-CC48-AFB2-64B2E20562EA}" destId="{E4EFAF4A-8417-8F40-89FE-D3274EF5EA83}" srcOrd="1" destOrd="0" presId="urn:microsoft.com/office/officeart/2008/layout/CircleAccentTimeline"/>
    <dgm:cxn modelId="{B4F99AA1-F81E-E947-A12F-D8ABA91287FB}" type="presParOf" srcId="{CAF3B7F0-C463-CC48-AFB2-64B2E20562EA}" destId="{30C5F798-E4D2-B649-A586-F2778BE41AAC}" srcOrd="2" destOrd="0" presId="urn:microsoft.com/office/officeart/2008/layout/CircleAccentTimeline"/>
    <dgm:cxn modelId="{C5AA1CE4-CC9F-ED4D-A65A-91A2A479B6A5}" type="presParOf" srcId="{1B51CB6D-9E1C-5E46-9805-F7C5033F4F9C}" destId="{7663FCF7-FBDF-CB46-83EB-1634DF28CF6E}" srcOrd="12" destOrd="0" presId="urn:microsoft.com/office/officeart/2008/layout/CircleAccentTimeline"/>
    <dgm:cxn modelId="{77E8CB94-928C-0144-99C3-6A3784505CAA}" type="presParOf" srcId="{1B51CB6D-9E1C-5E46-9805-F7C5033F4F9C}" destId="{A72C87F5-84D9-8447-8D5D-CE853C4A7474}" srcOrd="13" destOrd="0" presId="urn:microsoft.com/office/officeart/2008/layout/CircleAccentTimeline"/>
    <dgm:cxn modelId="{0BA5C3F5-958D-0440-8065-7FFF0D51F4C7}" type="presParOf" srcId="{1B51CB6D-9E1C-5E46-9805-F7C5033F4F9C}" destId="{DC7C0DE6-645E-6C4F-8A54-C656B88F7008}" srcOrd="14" destOrd="0" presId="urn:microsoft.com/office/officeart/2008/layout/CircleAccentTimeline"/>
    <dgm:cxn modelId="{AA071984-9E92-1B4C-8DB9-EE9A6F61587A}" type="presParOf" srcId="{1B51CB6D-9E1C-5E46-9805-F7C5033F4F9C}" destId="{F0AE4F25-2283-F849-8495-29451091D4D9}" srcOrd="15" destOrd="0" presId="urn:microsoft.com/office/officeart/2008/layout/CircleAccentTimeline"/>
    <dgm:cxn modelId="{E341307C-07BC-9A42-955C-6ABAF769CA1D}" type="presParOf" srcId="{F0AE4F25-2283-F849-8495-29451091D4D9}" destId="{6E6F5125-E4AB-0B4F-9B04-6BC9A859A382}" srcOrd="0" destOrd="0" presId="urn:microsoft.com/office/officeart/2008/layout/CircleAccentTimeline"/>
    <dgm:cxn modelId="{71894A84-775A-3546-BAB0-E2451B08CEB8}" type="presParOf" srcId="{F0AE4F25-2283-F849-8495-29451091D4D9}" destId="{638870AE-8BE4-7441-B4AA-F9532C8865B0}" srcOrd="1" destOrd="0" presId="urn:microsoft.com/office/officeart/2008/layout/CircleAccentTimeline"/>
    <dgm:cxn modelId="{B4CF95F1-BDCC-4E40-AE3A-4A5F7CD1AFA6}" type="presParOf" srcId="{F0AE4F25-2283-F849-8495-29451091D4D9}" destId="{E2026877-0D2F-AE49-9224-C1E84AEF548C}" srcOrd="2" destOrd="0" presId="urn:microsoft.com/office/officeart/2008/layout/CircleAccentTimeline"/>
    <dgm:cxn modelId="{2E2F99E9-6CA0-DF45-BB98-50D6D328E23A}" type="presParOf" srcId="{1B51CB6D-9E1C-5E46-9805-F7C5033F4F9C}" destId="{20260E1A-F428-164E-9A2E-E9FED00BE3CC}" srcOrd="16" destOrd="0" presId="urn:microsoft.com/office/officeart/2008/layout/CircleAccentTimeline"/>
    <dgm:cxn modelId="{A7C148FA-6049-9E4C-ABE2-7F61FBAF2BA9}" type="presParOf" srcId="{1B51CB6D-9E1C-5E46-9805-F7C5033F4F9C}" destId="{2929EF07-FFB3-E941-A647-2C27E630FAF6}" srcOrd="17" destOrd="0" presId="urn:microsoft.com/office/officeart/2008/layout/CircleAccentTimeline"/>
    <dgm:cxn modelId="{DFB3D74E-47B2-FC46-A6C7-086C6DAC125E}" type="presParOf" srcId="{1B51CB6D-9E1C-5E46-9805-F7C5033F4F9C}" destId="{03316881-ABF8-8E4F-A18D-F0EE00EED12C}" srcOrd="18" destOrd="0" presId="urn:microsoft.com/office/officeart/2008/layout/CircleAccentTimeline"/>
    <dgm:cxn modelId="{DE6C0913-2D81-7441-B344-AD836C39B3AD}" type="presParOf" srcId="{1B51CB6D-9E1C-5E46-9805-F7C5033F4F9C}" destId="{E139EAE6-3878-8C4A-8F13-421816206F6E}" srcOrd="19" destOrd="0" presId="urn:microsoft.com/office/officeart/2008/layout/CircleAccentTimeline"/>
    <dgm:cxn modelId="{69E68A51-571E-9E4D-A7AA-9F0B66C902AE}" type="presParOf" srcId="{E139EAE6-3878-8C4A-8F13-421816206F6E}" destId="{0FF30B08-5546-4A43-857B-92396342081E}" srcOrd="0" destOrd="0" presId="urn:microsoft.com/office/officeart/2008/layout/CircleAccentTimeline"/>
    <dgm:cxn modelId="{94D824BA-2398-FA4C-9210-615AB638094A}" type="presParOf" srcId="{E139EAE6-3878-8C4A-8F13-421816206F6E}" destId="{48C2F7AB-473F-7E43-9C04-CCEE8CD5CFD0}" srcOrd="1" destOrd="0" presId="urn:microsoft.com/office/officeart/2008/layout/CircleAccentTimeline"/>
    <dgm:cxn modelId="{A7E7486F-26B7-7449-8C44-0BD44302E36F}" type="presParOf" srcId="{E139EAE6-3878-8C4A-8F13-421816206F6E}" destId="{83E46AC6-CD34-3D49-8C99-81E881D8F9BF}" srcOrd="2" destOrd="0" presId="urn:microsoft.com/office/officeart/2008/layout/CircleAccentTimeline"/>
    <dgm:cxn modelId="{2C8F07D5-45FF-7E4F-A814-CD766590048C}" type="presParOf" srcId="{1B51CB6D-9E1C-5E46-9805-F7C5033F4F9C}" destId="{22C438FC-01AE-5040-AD47-8AABA76792FF}" srcOrd="20" destOrd="0" presId="urn:microsoft.com/office/officeart/2008/layout/CircleAccentTimeline"/>
    <dgm:cxn modelId="{05161D1A-275B-8840-B715-EAE1B7FC6B27}" type="presParOf" srcId="{1B51CB6D-9E1C-5E46-9805-F7C5033F4F9C}" destId="{D81EA9B4-F744-5648-AB6B-D99FC768ACDB}" srcOrd="21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0A7ED3C-B58F-1D4A-9ACB-06D466DB1428}" type="doc">
      <dgm:prSet loTypeId="urn:microsoft.com/office/officeart/2008/layout/VerticalCurvedList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D3F8E2-DE67-714A-BE89-4CDD8EBAFA4A}">
      <dgm:prSet phldrT="[Text]" custT="1"/>
      <dgm:spPr>
        <a:solidFill>
          <a:schemeClr val="accent1">
            <a:lumMod val="40000"/>
            <a:lumOff val="60000"/>
          </a:schemeClr>
        </a:solidFill>
        <a:ln>
          <a:solidFill>
            <a:schemeClr val="accent3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320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rPr>
            <a:t>Users: 340K</a:t>
          </a:r>
          <a:endParaRPr lang="en-US" sz="3200" dirty="0">
            <a:solidFill>
              <a:schemeClr val="tx1"/>
            </a:solidFill>
            <a:latin typeface="Helvetica Neue" charset="0"/>
            <a:ea typeface="Helvetica Neue" charset="0"/>
            <a:cs typeface="Helvetica Neue" charset="0"/>
          </a:endParaRPr>
        </a:p>
      </dgm:t>
    </dgm:pt>
    <dgm:pt modelId="{58FDC44D-AC01-4A46-B072-FBD8F26B41BD}" type="parTrans" cxnId="{F67E6DC6-4625-104D-B49A-F35EB042551D}">
      <dgm:prSet/>
      <dgm:spPr/>
      <dgm:t>
        <a:bodyPr/>
        <a:lstStyle/>
        <a:p>
          <a:endParaRPr lang="en-US" sz="1050">
            <a:solidFill>
              <a:schemeClr val="tx1"/>
            </a:solidFill>
            <a:latin typeface="Helvetica Neue" charset="0"/>
            <a:ea typeface="Helvetica Neue" charset="0"/>
            <a:cs typeface="Helvetica Neue" charset="0"/>
          </a:endParaRPr>
        </a:p>
      </dgm:t>
    </dgm:pt>
    <dgm:pt modelId="{D41AE144-634E-E64C-A39B-6D8BDE47F505}" type="sibTrans" cxnId="{F67E6DC6-4625-104D-B49A-F35EB042551D}">
      <dgm:prSet/>
      <dgm:spPr/>
      <dgm:t>
        <a:bodyPr/>
        <a:lstStyle/>
        <a:p>
          <a:endParaRPr lang="en-US" sz="1050">
            <a:solidFill>
              <a:schemeClr val="tx1"/>
            </a:solidFill>
            <a:latin typeface="Helvetica Neue" charset="0"/>
            <a:ea typeface="Helvetica Neue" charset="0"/>
            <a:cs typeface="Helvetica Neue" charset="0"/>
          </a:endParaRPr>
        </a:p>
      </dgm:t>
    </dgm:pt>
    <dgm:pt modelId="{3C7F7D07-9361-1D4F-A100-428DBFB6AA32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320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rPr>
            <a:t>Business:</a:t>
          </a:r>
          <a:r>
            <a:rPr lang="zh-CN" altLang="en-US" sz="320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rPr>
            <a:t> </a:t>
          </a:r>
          <a:r>
            <a:rPr lang="en-US" altLang="zh-CN" sz="320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rPr>
            <a:t>61K</a:t>
          </a:r>
          <a:r>
            <a:rPr lang="en-US" sz="320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rPr>
            <a:t> </a:t>
          </a:r>
          <a:endParaRPr lang="en-US" sz="3200" dirty="0">
            <a:solidFill>
              <a:schemeClr val="tx1"/>
            </a:solidFill>
            <a:latin typeface="Helvetica Neue" charset="0"/>
            <a:ea typeface="Helvetica Neue" charset="0"/>
            <a:cs typeface="Helvetica Neue" charset="0"/>
          </a:endParaRPr>
        </a:p>
      </dgm:t>
    </dgm:pt>
    <dgm:pt modelId="{AA01C854-2BCE-2C49-B9CD-CA338FA33042}" type="parTrans" cxnId="{FD07D65C-7E26-7846-A9E2-7E7CD0C747C2}">
      <dgm:prSet/>
      <dgm:spPr/>
      <dgm:t>
        <a:bodyPr/>
        <a:lstStyle/>
        <a:p>
          <a:endParaRPr lang="en-US" sz="1050">
            <a:solidFill>
              <a:schemeClr val="tx1"/>
            </a:solidFill>
            <a:latin typeface="Helvetica Neue" charset="0"/>
            <a:ea typeface="Helvetica Neue" charset="0"/>
            <a:cs typeface="Helvetica Neue" charset="0"/>
          </a:endParaRPr>
        </a:p>
      </dgm:t>
    </dgm:pt>
    <dgm:pt modelId="{BD880717-84D5-2A45-A14A-483535EF29AF}" type="sibTrans" cxnId="{FD07D65C-7E26-7846-A9E2-7E7CD0C747C2}">
      <dgm:prSet/>
      <dgm:spPr/>
      <dgm:t>
        <a:bodyPr/>
        <a:lstStyle/>
        <a:p>
          <a:endParaRPr lang="en-US" sz="1050">
            <a:solidFill>
              <a:schemeClr val="tx1"/>
            </a:solidFill>
            <a:latin typeface="Helvetica Neue" charset="0"/>
            <a:ea typeface="Helvetica Neue" charset="0"/>
            <a:cs typeface="Helvetica Neue" charset="0"/>
          </a:endParaRPr>
        </a:p>
      </dgm:t>
    </dgm:pt>
    <dgm:pt modelId="{383296F7-0370-B14F-8E00-59CFC3040762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320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rPr>
            <a:t>Reviews: 1.5M</a:t>
          </a:r>
          <a:endParaRPr lang="en-US" sz="3200" dirty="0">
            <a:solidFill>
              <a:schemeClr val="tx1"/>
            </a:solidFill>
            <a:latin typeface="Helvetica Neue" charset="0"/>
            <a:ea typeface="Helvetica Neue" charset="0"/>
            <a:cs typeface="Helvetica Neue" charset="0"/>
          </a:endParaRPr>
        </a:p>
      </dgm:t>
    </dgm:pt>
    <dgm:pt modelId="{5763C616-C957-3A48-919B-6A1DD0817230}" type="parTrans" cxnId="{083B09CF-D47E-B148-8638-4A01E30F9C2B}">
      <dgm:prSet/>
      <dgm:spPr/>
      <dgm:t>
        <a:bodyPr/>
        <a:lstStyle/>
        <a:p>
          <a:endParaRPr lang="en-US" sz="1050">
            <a:solidFill>
              <a:schemeClr val="tx1"/>
            </a:solidFill>
            <a:latin typeface="Helvetica Neue" charset="0"/>
            <a:ea typeface="Helvetica Neue" charset="0"/>
            <a:cs typeface="Helvetica Neue" charset="0"/>
          </a:endParaRPr>
        </a:p>
      </dgm:t>
    </dgm:pt>
    <dgm:pt modelId="{4D414681-5428-A64B-B3BC-44A32E8903BE}" type="sibTrans" cxnId="{083B09CF-D47E-B148-8638-4A01E30F9C2B}">
      <dgm:prSet/>
      <dgm:spPr/>
      <dgm:t>
        <a:bodyPr/>
        <a:lstStyle/>
        <a:p>
          <a:endParaRPr lang="en-US" sz="1050">
            <a:solidFill>
              <a:schemeClr val="tx1"/>
            </a:solidFill>
            <a:latin typeface="Helvetica Neue" charset="0"/>
            <a:ea typeface="Helvetica Neue" charset="0"/>
            <a:cs typeface="Helvetica Neue" charset="0"/>
          </a:endParaRPr>
        </a:p>
      </dgm:t>
    </dgm:pt>
    <dgm:pt modelId="{D5C7942E-C913-E449-B145-0500486DC9A3}" type="pres">
      <dgm:prSet presAssocID="{20A7ED3C-B58F-1D4A-9ACB-06D466DB142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21A8961-771E-164E-9D58-90A9D07CD1CD}" type="pres">
      <dgm:prSet presAssocID="{20A7ED3C-B58F-1D4A-9ACB-06D466DB1428}" presName="Name1" presStyleCnt="0"/>
      <dgm:spPr/>
    </dgm:pt>
    <dgm:pt modelId="{4DD0F1F9-D746-674C-A40B-271EF3B8266B}" type="pres">
      <dgm:prSet presAssocID="{20A7ED3C-B58F-1D4A-9ACB-06D466DB1428}" presName="cycle" presStyleCnt="0"/>
      <dgm:spPr/>
    </dgm:pt>
    <dgm:pt modelId="{AED34D02-5DCD-F14C-81B5-0B01E886D157}" type="pres">
      <dgm:prSet presAssocID="{20A7ED3C-B58F-1D4A-9ACB-06D466DB1428}" presName="srcNode" presStyleLbl="node1" presStyleIdx="0" presStyleCnt="3"/>
      <dgm:spPr/>
    </dgm:pt>
    <dgm:pt modelId="{E50F60DF-41AD-5E41-ADD7-DC08DC9ECDB8}" type="pres">
      <dgm:prSet presAssocID="{20A7ED3C-B58F-1D4A-9ACB-06D466DB1428}" presName="conn" presStyleLbl="parChTrans1D2" presStyleIdx="0" presStyleCnt="1"/>
      <dgm:spPr/>
      <dgm:t>
        <a:bodyPr/>
        <a:lstStyle/>
        <a:p>
          <a:endParaRPr lang="en-US"/>
        </a:p>
      </dgm:t>
    </dgm:pt>
    <dgm:pt modelId="{F0C8B853-E252-714C-BA6E-242052EC2C11}" type="pres">
      <dgm:prSet presAssocID="{20A7ED3C-B58F-1D4A-9ACB-06D466DB1428}" presName="extraNode" presStyleLbl="node1" presStyleIdx="0" presStyleCnt="3"/>
      <dgm:spPr/>
    </dgm:pt>
    <dgm:pt modelId="{36565346-7F45-5E44-957F-F4FFE8E57676}" type="pres">
      <dgm:prSet presAssocID="{20A7ED3C-B58F-1D4A-9ACB-06D466DB1428}" presName="dstNode" presStyleLbl="node1" presStyleIdx="0" presStyleCnt="3"/>
      <dgm:spPr/>
    </dgm:pt>
    <dgm:pt modelId="{F4F8ED60-E4C0-094C-93F3-99C4D5AC62C6}" type="pres">
      <dgm:prSet presAssocID="{40D3F8E2-DE67-714A-BE89-4CDD8EBAFA4A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BB15AC-D483-5040-BEA1-E9A1DDCC0541}" type="pres">
      <dgm:prSet presAssocID="{40D3F8E2-DE67-714A-BE89-4CDD8EBAFA4A}" presName="accent_1" presStyleCnt="0"/>
      <dgm:spPr/>
    </dgm:pt>
    <dgm:pt modelId="{A7F0CEE1-4301-B74A-802A-2079591F9758}" type="pres">
      <dgm:prSet presAssocID="{40D3F8E2-DE67-714A-BE89-4CDD8EBAFA4A}" presName="accentRepeatNode" presStyleLbl="solidFgAcc1" presStyleIdx="0" presStyleCnt="3"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032B0908-4B99-594C-A9F0-C4D74ABDB492}" type="pres">
      <dgm:prSet presAssocID="{3C7F7D07-9361-1D4F-A100-428DBFB6AA32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2ADF8E-4DE1-564A-A96A-409D33BAAC41}" type="pres">
      <dgm:prSet presAssocID="{3C7F7D07-9361-1D4F-A100-428DBFB6AA32}" presName="accent_2" presStyleCnt="0"/>
      <dgm:spPr/>
    </dgm:pt>
    <dgm:pt modelId="{783CA39B-34E5-4C40-932E-1E69AC20E0CB}" type="pres">
      <dgm:prSet presAssocID="{3C7F7D07-9361-1D4F-A100-428DBFB6AA32}" presName="accentRepeatNode" presStyleLbl="solidFgAcc1" presStyleIdx="1" presStyleCnt="3"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DC60BC87-7807-5346-872F-75F04FCCF972}" type="pres">
      <dgm:prSet presAssocID="{383296F7-0370-B14F-8E00-59CFC3040762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D4D862-D602-894F-8EA0-823206604F2B}" type="pres">
      <dgm:prSet presAssocID="{383296F7-0370-B14F-8E00-59CFC3040762}" presName="accent_3" presStyleCnt="0"/>
      <dgm:spPr/>
    </dgm:pt>
    <dgm:pt modelId="{87937731-C701-754A-AD56-D4065980199D}" type="pres">
      <dgm:prSet presAssocID="{383296F7-0370-B14F-8E00-59CFC3040762}" presName="accentRepeatNode" presStyleLbl="solidFgAcc1" presStyleIdx="2" presStyleCnt="3"/>
      <dgm:spPr>
        <a:solidFill>
          <a:srgbClr val="FFC000"/>
        </a:solidFill>
      </dgm:spPr>
      <dgm:t>
        <a:bodyPr/>
        <a:lstStyle/>
        <a:p>
          <a:endParaRPr lang="en-US"/>
        </a:p>
      </dgm:t>
    </dgm:pt>
  </dgm:ptLst>
  <dgm:cxnLst>
    <dgm:cxn modelId="{0A9B0C5E-01A7-4647-9C16-227B2BD7A7B9}" type="presOf" srcId="{3C7F7D07-9361-1D4F-A100-428DBFB6AA32}" destId="{032B0908-4B99-594C-A9F0-C4D74ABDB492}" srcOrd="0" destOrd="0" presId="urn:microsoft.com/office/officeart/2008/layout/VerticalCurvedList"/>
    <dgm:cxn modelId="{BFFD4AF2-E459-7A42-9469-0A352D500817}" type="presOf" srcId="{40D3F8E2-DE67-714A-BE89-4CDD8EBAFA4A}" destId="{F4F8ED60-E4C0-094C-93F3-99C4D5AC62C6}" srcOrd="0" destOrd="0" presId="urn:microsoft.com/office/officeart/2008/layout/VerticalCurvedList"/>
    <dgm:cxn modelId="{4AB96240-A9EF-8048-B7AD-BD232841BD6B}" type="presOf" srcId="{20A7ED3C-B58F-1D4A-9ACB-06D466DB1428}" destId="{D5C7942E-C913-E449-B145-0500486DC9A3}" srcOrd="0" destOrd="0" presId="urn:microsoft.com/office/officeart/2008/layout/VerticalCurvedList"/>
    <dgm:cxn modelId="{083B09CF-D47E-B148-8638-4A01E30F9C2B}" srcId="{20A7ED3C-B58F-1D4A-9ACB-06D466DB1428}" destId="{383296F7-0370-B14F-8E00-59CFC3040762}" srcOrd="2" destOrd="0" parTransId="{5763C616-C957-3A48-919B-6A1DD0817230}" sibTransId="{4D414681-5428-A64B-B3BC-44A32E8903BE}"/>
    <dgm:cxn modelId="{F67E6DC6-4625-104D-B49A-F35EB042551D}" srcId="{20A7ED3C-B58F-1D4A-9ACB-06D466DB1428}" destId="{40D3F8E2-DE67-714A-BE89-4CDD8EBAFA4A}" srcOrd="0" destOrd="0" parTransId="{58FDC44D-AC01-4A46-B072-FBD8F26B41BD}" sibTransId="{D41AE144-634E-E64C-A39B-6D8BDE47F505}"/>
    <dgm:cxn modelId="{5ECDB1E9-8E40-3E48-B5A5-DBA7E340F14B}" type="presOf" srcId="{383296F7-0370-B14F-8E00-59CFC3040762}" destId="{DC60BC87-7807-5346-872F-75F04FCCF972}" srcOrd="0" destOrd="0" presId="urn:microsoft.com/office/officeart/2008/layout/VerticalCurvedList"/>
    <dgm:cxn modelId="{FD07D65C-7E26-7846-A9E2-7E7CD0C747C2}" srcId="{20A7ED3C-B58F-1D4A-9ACB-06D466DB1428}" destId="{3C7F7D07-9361-1D4F-A100-428DBFB6AA32}" srcOrd="1" destOrd="0" parTransId="{AA01C854-2BCE-2C49-B9CD-CA338FA33042}" sibTransId="{BD880717-84D5-2A45-A14A-483535EF29AF}"/>
    <dgm:cxn modelId="{5B25367D-7AD6-BD4E-9182-B3CCBA560B87}" type="presOf" srcId="{D41AE144-634E-E64C-A39B-6D8BDE47F505}" destId="{E50F60DF-41AD-5E41-ADD7-DC08DC9ECDB8}" srcOrd="0" destOrd="0" presId="urn:microsoft.com/office/officeart/2008/layout/VerticalCurvedList"/>
    <dgm:cxn modelId="{6FDF3D12-746F-6247-981F-919D81BCBD1B}" type="presParOf" srcId="{D5C7942E-C913-E449-B145-0500486DC9A3}" destId="{021A8961-771E-164E-9D58-90A9D07CD1CD}" srcOrd="0" destOrd="0" presId="urn:microsoft.com/office/officeart/2008/layout/VerticalCurvedList"/>
    <dgm:cxn modelId="{D1271C22-2919-864C-AF87-02134063CB1A}" type="presParOf" srcId="{021A8961-771E-164E-9D58-90A9D07CD1CD}" destId="{4DD0F1F9-D746-674C-A40B-271EF3B8266B}" srcOrd="0" destOrd="0" presId="urn:microsoft.com/office/officeart/2008/layout/VerticalCurvedList"/>
    <dgm:cxn modelId="{6AF722B0-5869-104B-9E52-A32E27C41B5C}" type="presParOf" srcId="{4DD0F1F9-D746-674C-A40B-271EF3B8266B}" destId="{AED34D02-5DCD-F14C-81B5-0B01E886D157}" srcOrd="0" destOrd="0" presId="urn:microsoft.com/office/officeart/2008/layout/VerticalCurvedList"/>
    <dgm:cxn modelId="{8442FDEE-8070-1F4D-9BFD-DB045C7F3B85}" type="presParOf" srcId="{4DD0F1F9-D746-674C-A40B-271EF3B8266B}" destId="{E50F60DF-41AD-5E41-ADD7-DC08DC9ECDB8}" srcOrd="1" destOrd="0" presId="urn:microsoft.com/office/officeart/2008/layout/VerticalCurvedList"/>
    <dgm:cxn modelId="{21D47087-5DCB-884E-8978-B379815519BF}" type="presParOf" srcId="{4DD0F1F9-D746-674C-A40B-271EF3B8266B}" destId="{F0C8B853-E252-714C-BA6E-242052EC2C11}" srcOrd="2" destOrd="0" presId="urn:microsoft.com/office/officeart/2008/layout/VerticalCurvedList"/>
    <dgm:cxn modelId="{8C94B2F1-350B-B844-A400-44F598397952}" type="presParOf" srcId="{4DD0F1F9-D746-674C-A40B-271EF3B8266B}" destId="{36565346-7F45-5E44-957F-F4FFE8E57676}" srcOrd="3" destOrd="0" presId="urn:microsoft.com/office/officeart/2008/layout/VerticalCurvedList"/>
    <dgm:cxn modelId="{64EF016A-7D23-C348-BBB3-B905EF30925B}" type="presParOf" srcId="{021A8961-771E-164E-9D58-90A9D07CD1CD}" destId="{F4F8ED60-E4C0-094C-93F3-99C4D5AC62C6}" srcOrd="1" destOrd="0" presId="urn:microsoft.com/office/officeart/2008/layout/VerticalCurvedList"/>
    <dgm:cxn modelId="{1458988E-D0FE-F54C-9266-02C85D0003D7}" type="presParOf" srcId="{021A8961-771E-164E-9D58-90A9D07CD1CD}" destId="{A6BB15AC-D483-5040-BEA1-E9A1DDCC0541}" srcOrd="2" destOrd="0" presId="urn:microsoft.com/office/officeart/2008/layout/VerticalCurvedList"/>
    <dgm:cxn modelId="{0A00DB15-A504-2945-B51B-3E2F30E6D510}" type="presParOf" srcId="{A6BB15AC-D483-5040-BEA1-E9A1DDCC0541}" destId="{A7F0CEE1-4301-B74A-802A-2079591F9758}" srcOrd="0" destOrd="0" presId="urn:microsoft.com/office/officeart/2008/layout/VerticalCurvedList"/>
    <dgm:cxn modelId="{009361D5-714F-DA4D-9E41-5848167C89EB}" type="presParOf" srcId="{021A8961-771E-164E-9D58-90A9D07CD1CD}" destId="{032B0908-4B99-594C-A9F0-C4D74ABDB492}" srcOrd="3" destOrd="0" presId="urn:microsoft.com/office/officeart/2008/layout/VerticalCurvedList"/>
    <dgm:cxn modelId="{9AAA88E6-B5FC-7140-AEF1-DCE5F38F659E}" type="presParOf" srcId="{021A8961-771E-164E-9D58-90A9D07CD1CD}" destId="{DE2ADF8E-4DE1-564A-A96A-409D33BAAC41}" srcOrd="4" destOrd="0" presId="urn:microsoft.com/office/officeart/2008/layout/VerticalCurvedList"/>
    <dgm:cxn modelId="{ED0264F8-7358-2442-82EE-88501A2B8FEE}" type="presParOf" srcId="{DE2ADF8E-4DE1-564A-A96A-409D33BAAC41}" destId="{783CA39B-34E5-4C40-932E-1E69AC20E0CB}" srcOrd="0" destOrd="0" presId="urn:microsoft.com/office/officeart/2008/layout/VerticalCurvedList"/>
    <dgm:cxn modelId="{AFEB1CF6-0BC1-9447-A1FA-15124C3A608E}" type="presParOf" srcId="{021A8961-771E-164E-9D58-90A9D07CD1CD}" destId="{DC60BC87-7807-5346-872F-75F04FCCF972}" srcOrd="5" destOrd="0" presId="urn:microsoft.com/office/officeart/2008/layout/VerticalCurvedList"/>
    <dgm:cxn modelId="{2CB5C556-9157-AF4D-9779-FF0DB9C4D880}" type="presParOf" srcId="{021A8961-771E-164E-9D58-90A9D07CD1CD}" destId="{07D4D862-D602-894F-8EA0-823206604F2B}" srcOrd="6" destOrd="0" presId="urn:microsoft.com/office/officeart/2008/layout/VerticalCurvedList"/>
    <dgm:cxn modelId="{CC0E8B7F-61A4-284F-8BA4-ECA2F1E7D15F}" type="presParOf" srcId="{07D4D862-D602-894F-8EA0-823206604F2B}" destId="{87937731-C701-754A-AD56-D4065980199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1C69F84-07B0-AB44-BE9C-48012BE5CE44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021AD1DE-CDF3-4942-8723-AE118133BB36}">
      <dgm:prSet phldrT="[Text]"/>
      <dgm:spPr>
        <a:solidFill>
          <a:srgbClr val="FFC000"/>
        </a:solidFill>
      </dgm:spPr>
      <dgm:t>
        <a:bodyPr/>
        <a:lstStyle/>
        <a:p>
          <a:r>
            <a:rPr lang="en-US" altLang="zh-CN" dirty="0" smtClean="0"/>
            <a:t>User</a:t>
          </a:r>
          <a:r>
            <a:rPr lang="zh-CN" altLang="en-US" dirty="0" smtClean="0"/>
            <a:t> </a:t>
          </a:r>
          <a:r>
            <a:rPr lang="en-US" altLang="zh-CN" dirty="0" smtClean="0"/>
            <a:t>Reviews</a:t>
          </a:r>
          <a:endParaRPr lang="en-US" dirty="0"/>
        </a:p>
      </dgm:t>
    </dgm:pt>
    <dgm:pt modelId="{18390502-D89E-9446-9DE6-D7C91D0AADCA}" type="parTrans" cxnId="{D35F6CD1-9485-E740-AFF6-C13B04C4CB9D}">
      <dgm:prSet/>
      <dgm:spPr/>
      <dgm:t>
        <a:bodyPr/>
        <a:lstStyle/>
        <a:p>
          <a:endParaRPr lang="en-US"/>
        </a:p>
      </dgm:t>
    </dgm:pt>
    <dgm:pt modelId="{71874D9C-1BBD-4441-8090-E2866FA1A619}" type="sibTrans" cxnId="{D35F6CD1-9485-E740-AFF6-C13B04C4CB9D}">
      <dgm:prSet/>
      <dgm:spPr/>
      <dgm:t>
        <a:bodyPr/>
        <a:lstStyle/>
        <a:p>
          <a:endParaRPr lang="en-US"/>
        </a:p>
      </dgm:t>
    </dgm:pt>
    <dgm:pt modelId="{B68D193D-A046-044E-B375-CD64D45636A1}">
      <dgm:prSet phldrT="[Text]"/>
      <dgm:spPr>
        <a:solidFill>
          <a:srgbClr val="FFC000"/>
        </a:solidFill>
      </dgm:spPr>
      <dgm:t>
        <a:bodyPr/>
        <a:lstStyle/>
        <a:p>
          <a:r>
            <a:rPr lang="en-US" altLang="zh-CN" dirty="0" smtClean="0"/>
            <a:t>Distinct</a:t>
          </a:r>
          <a:r>
            <a:rPr lang="zh-CN" altLang="en-US" dirty="0" smtClean="0"/>
            <a:t> </a:t>
          </a:r>
          <a:r>
            <a:rPr lang="en-US" altLang="zh-CN" dirty="0" smtClean="0"/>
            <a:t>Words</a:t>
          </a:r>
          <a:endParaRPr lang="en-US" dirty="0"/>
        </a:p>
      </dgm:t>
    </dgm:pt>
    <dgm:pt modelId="{1333B8B5-B0C8-DA49-A81E-01768142600D}" type="parTrans" cxnId="{39802A09-D137-DA40-9381-5904AD18A335}">
      <dgm:prSet/>
      <dgm:spPr/>
      <dgm:t>
        <a:bodyPr/>
        <a:lstStyle/>
        <a:p>
          <a:endParaRPr lang="en-US"/>
        </a:p>
      </dgm:t>
    </dgm:pt>
    <dgm:pt modelId="{0C96A91A-D031-5D4D-86F9-AB00BF2AE855}" type="sibTrans" cxnId="{39802A09-D137-DA40-9381-5904AD18A335}">
      <dgm:prSet/>
      <dgm:spPr/>
      <dgm:t>
        <a:bodyPr/>
        <a:lstStyle/>
        <a:p>
          <a:endParaRPr lang="en-US"/>
        </a:p>
      </dgm:t>
    </dgm:pt>
    <dgm:pt modelId="{E39D985E-162F-9F4E-AE1D-675138221156}">
      <dgm:prSet phldrT="[Text]"/>
      <dgm:spPr>
        <a:solidFill>
          <a:srgbClr val="FFC000"/>
        </a:solidFill>
      </dgm:spPr>
      <dgm:t>
        <a:bodyPr/>
        <a:lstStyle/>
        <a:p>
          <a:r>
            <a:rPr lang="en-US" altLang="zh-CN" dirty="0" smtClean="0"/>
            <a:t>User-Words</a:t>
          </a:r>
          <a:r>
            <a:rPr lang="zh-CN" altLang="en-US" dirty="0" smtClean="0"/>
            <a:t> </a:t>
          </a:r>
          <a:r>
            <a:rPr lang="en-US" altLang="zh-CN" dirty="0" smtClean="0"/>
            <a:t>Matrix</a:t>
          </a:r>
          <a:endParaRPr lang="en-US" dirty="0"/>
        </a:p>
      </dgm:t>
    </dgm:pt>
    <dgm:pt modelId="{A275D673-9404-594A-952F-723538811E3C}" type="parTrans" cxnId="{765BA52F-5F01-6642-BDF3-8202425504A2}">
      <dgm:prSet/>
      <dgm:spPr/>
      <dgm:t>
        <a:bodyPr/>
        <a:lstStyle/>
        <a:p>
          <a:endParaRPr lang="en-US"/>
        </a:p>
      </dgm:t>
    </dgm:pt>
    <dgm:pt modelId="{D357EEBB-0938-1849-842B-8423A803C924}" type="sibTrans" cxnId="{765BA52F-5F01-6642-BDF3-8202425504A2}">
      <dgm:prSet/>
      <dgm:spPr/>
      <dgm:t>
        <a:bodyPr/>
        <a:lstStyle/>
        <a:p>
          <a:endParaRPr lang="en-US"/>
        </a:p>
      </dgm:t>
    </dgm:pt>
    <dgm:pt modelId="{34592BEC-CB91-004F-8DEB-D7A8853145AE}">
      <dgm:prSet phldrT="[Text]"/>
      <dgm:spPr>
        <a:solidFill>
          <a:srgbClr val="FFC000"/>
        </a:solidFill>
      </dgm:spPr>
      <dgm:t>
        <a:bodyPr/>
        <a:lstStyle/>
        <a:p>
          <a:r>
            <a:rPr lang="en-US" altLang="zh-CN" dirty="0" smtClean="0"/>
            <a:t>User-User</a:t>
          </a:r>
          <a:r>
            <a:rPr lang="zh-CN" altLang="en-US" dirty="0" smtClean="0"/>
            <a:t> </a:t>
          </a:r>
          <a:r>
            <a:rPr lang="en-US" altLang="zh-CN" dirty="0" smtClean="0"/>
            <a:t>Correlation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Matrix</a:t>
          </a:r>
          <a:endParaRPr lang="en-US" dirty="0"/>
        </a:p>
      </dgm:t>
    </dgm:pt>
    <dgm:pt modelId="{B2711195-1B6B-6F45-B6DB-CF3F15A86F4B}" type="parTrans" cxnId="{888406BE-49C9-D747-AB13-9F77EA96F2A0}">
      <dgm:prSet/>
      <dgm:spPr/>
      <dgm:t>
        <a:bodyPr/>
        <a:lstStyle/>
        <a:p>
          <a:endParaRPr lang="en-US"/>
        </a:p>
      </dgm:t>
    </dgm:pt>
    <dgm:pt modelId="{BD2F26C5-1D02-594B-A9D6-FEF9F5B053D4}" type="sibTrans" cxnId="{888406BE-49C9-D747-AB13-9F77EA96F2A0}">
      <dgm:prSet/>
      <dgm:spPr/>
      <dgm:t>
        <a:bodyPr/>
        <a:lstStyle/>
        <a:p>
          <a:endParaRPr lang="en-US"/>
        </a:p>
      </dgm:t>
    </dgm:pt>
    <dgm:pt modelId="{159F7724-E94D-3349-8B88-9D75C28340F3}" type="pres">
      <dgm:prSet presAssocID="{01C69F84-07B0-AB44-BE9C-48012BE5CE44}" presName="Name0" presStyleCnt="0">
        <dgm:presLayoutVars>
          <dgm:dir/>
          <dgm:resizeHandles val="exact"/>
        </dgm:presLayoutVars>
      </dgm:prSet>
      <dgm:spPr/>
    </dgm:pt>
    <dgm:pt modelId="{8C064C81-CA0D-1049-B267-0FC3A723DB80}" type="pres">
      <dgm:prSet presAssocID="{021AD1DE-CDF3-4942-8723-AE118133BB3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F89B86-0369-954A-A77E-9FFBF68B0D34}" type="pres">
      <dgm:prSet presAssocID="{71874D9C-1BBD-4441-8090-E2866FA1A619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8FA56FB-7B48-FB48-85BE-DB49BC17155A}" type="pres">
      <dgm:prSet presAssocID="{71874D9C-1BBD-4441-8090-E2866FA1A619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754BD49C-CA5C-9645-953B-15A4A2D2AF47}" type="pres">
      <dgm:prSet presAssocID="{B68D193D-A046-044E-B375-CD64D45636A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1A775A-5FEF-274D-8B7C-FEA1E4E9EEF2}" type="pres">
      <dgm:prSet presAssocID="{0C96A91A-D031-5D4D-86F9-AB00BF2AE855}" presName="sibTrans" presStyleLbl="sibTrans2D1" presStyleIdx="1" presStyleCnt="3"/>
      <dgm:spPr/>
      <dgm:t>
        <a:bodyPr/>
        <a:lstStyle/>
        <a:p>
          <a:endParaRPr lang="en-US"/>
        </a:p>
      </dgm:t>
    </dgm:pt>
    <dgm:pt modelId="{C3C62ECD-0655-1743-A85B-1487FA910556}" type="pres">
      <dgm:prSet presAssocID="{0C96A91A-D031-5D4D-86F9-AB00BF2AE855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F6A0B6A-A70F-CD45-9035-A429F6C75BC1}" type="pres">
      <dgm:prSet presAssocID="{E39D985E-162F-9F4E-AE1D-67513822115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48E332-F7BD-EF43-9C3B-5CDE2C78863C}" type="pres">
      <dgm:prSet presAssocID="{D357EEBB-0938-1849-842B-8423A803C924}" presName="sibTrans" presStyleLbl="sibTrans2D1" presStyleIdx="2" presStyleCnt="3"/>
      <dgm:spPr/>
      <dgm:t>
        <a:bodyPr/>
        <a:lstStyle/>
        <a:p>
          <a:endParaRPr lang="en-US"/>
        </a:p>
      </dgm:t>
    </dgm:pt>
    <dgm:pt modelId="{4199CEA0-3E30-EF43-8BE3-534F37815B0D}" type="pres">
      <dgm:prSet presAssocID="{D357EEBB-0938-1849-842B-8423A803C924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790BCA01-BDF9-A548-9A8F-5F6B7226EE9E}" type="pres">
      <dgm:prSet presAssocID="{34592BEC-CB91-004F-8DEB-D7A8853145A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937B34-72E1-484F-B31D-DBB1570B8852}" type="presOf" srcId="{01C69F84-07B0-AB44-BE9C-48012BE5CE44}" destId="{159F7724-E94D-3349-8B88-9D75C28340F3}" srcOrd="0" destOrd="0" presId="urn:microsoft.com/office/officeart/2005/8/layout/process1"/>
    <dgm:cxn modelId="{888406BE-49C9-D747-AB13-9F77EA96F2A0}" srcId="{01C69F84-07B0-AB44-BE9C-48012BE5CE44}" destId="{34592BEC-CB91-004F-8DEB-D7A8853145AE}" srcOrd="3" destOrd="0" parTransId="{B2711195-1B6B-6F45-B6DB-CF3F15A86F4B}" sibTransId="{BD2F26C5-1D02-594B-A9D6-FEF9F5B053D4}"/>
    <dgm:cxn modelId="{EA59D208-16D8-8E49-81B9-29F401E4C8DF}" type="presOf" srcId="{D357EEBB-0938-1849-842B-8423A803C924}" destId="{4199CEA0-3E30-EF43-8BE3-534F37815B0D}" srcOrd="1" destOrd="0" presId="urn:microsoft.com/office/officeart/2005/8/layout/process1"/>
    <dgm:cxn modelId="{2F3CFEBA-1832-C846-9CE7-9AA07DA4EEE7}" type="presOf" srcId="{34592BEC-CB91-004F-8DEB-D7A8853145AE}" destId="{790BCA01-BDF9-A548-9A8F-5F6B7226EE9E}" srcOrd="0" destOrd="0" presId="urn:microsoft.com/office/officeart/2005/8/layout/process1"/>
    <dgm:cxn modelId="{89F3EE90-5B61-314F-AF29-2E8AB13C6136}" type="presOf" srcId="{71874D9C-1BBD-4441-8090-E2866FA1A619}" destId="{48FA56FB-7B48-FB48-85BE-DB49BC17155A}" srcOrd="1" destOrd="0" presId="urn:microsoft.com/office/officeart/2005/8/layout/process1"/>
    <dgm:cxn modelId="{D35F6CD1-9485-E740-AFF6-C13B04C4CB9D}" srcId="{01C69F84-07B0-AB44-BE9C-48012BE5CE44}" destId="{021AD1DE-CDF3-4942-8723-AE118133BB36}" srcOrd="0" destOrd="0" parTransId="{18390502-D89E-9446-9DE6-D7C91D0AADCA}" sibTransId="{71874D9C-1BBD-4441-8090-E2866FA1A619}"/>
    <dgm:cxn modelId="{39802A09-D137-DA40-9381-5904AD18A335}" srcId="{01C69F84-07B0-AB44-BE9C-48012BE5CE44}" destId="{B68D193D-A046-044E-B375-CD64D45636A1}" srcOrd="1" destOrd="0" parTransId="{1333B8B5-B0C8-DA49-A81E-01768142600D}" sibTransId="{0C96A91A-D031-5D4D-86F9-AB00BF2AE855}"/>
    <dgm:cxn modelId="{35B899EF-4E6E-2142-B6F2-2E3C82F913C4}" type="presOf" srcId="{D357EEBB-0938-1849-842B-8423A803C924}" destId="{D148E332-F7BD-EF43-9C3B-5CDE2C78863C}" srcOrd="0" destOrd="0" presId="urn:microsoft.com/office/officeart/2005/8/layout/process1"/>
    <dgm:cxn modelId="{B5724F94-8CBF-9347-826F-627FF440266D}" type="presOf" srcId="{B68D193D-A046-044E-B375-CD64D45636A1}" destId="{754BD49C-CA5C-9645-953B-15A4A2D2AF47}" srcOrd="0" destOrd="0" presId="urn:microsoft.com/office/officeart/2005/8/layout/process1"/>
    <dgm:cxn modelId="{F64DEABB-8186-C244-9C01-4C0C37244BE8}" type="presOf" srcId="{0C96A91A-D031-5D4D-86F9-AB00BF2AE855}" destId="{C3C62ECD-0655-1743-A85B-1487FA910556}" srcOrd="1" destOrd="0" presId="urn:microsoft.com/office/officeart/2005/8/layout/process1"/>
    <dgm:cxn modelId="{F33F76CA-EA32-E143-AEB8-A93E87DC0396}" type="presOf" srcId="{E39D985E-162F-9F4E-AE1D-675138221156}" destId="{DF6A0B6A-A70F-CD45-9035-A429F6C75BC1}" srcOrd="0" destOrd="0" presId="urn:microsoft.com/office/officeart/2005/8/layout/process1"/>
    <dgm:cxn modelId="{F96A6480-12A3-9041-BC62-B8E95ADD63C9}" type="presOf" srcId="{71874D9C-1BBD-4441-8090-E2866FA1A619}" destId="{05F89B86-0369-954A-A77E-9FFBF68B0D34}" srcOrd="0" destOrd="0" presId="urn:microsoft.com/office/officeart/2005/8/layout/process1"/>
    <dgm:cxn modelId="{765BA52F-5F01-6642-BDF3-8202425504A2}" srcId="{01C69F84-07B0-AB44-BE9C-48012BE5CE44}" destId="{E39D985E-162F-9F4E-AE1D-675138221156}" srcOrd="2" destOrd="0" parTransId="{A275D673-9404-594A-952F-723538811E3C}" sibTransId="{D357EEBB-0938-1849-842B-8423A803C924}"/>
    <dgm:cxn modelId="{8F162082-BECF-8E4E-A4EF-65A2CD85096B}" type="presOf" srcId="{021AD1DE-CDF3-4942-8723-AE118133BB36}" destId="{8C064C81-CA0D-1049-B267-0FC3A723DB80}" srcOrd="0" destOrd="0" presId="urn:microsoft.com/office/officeart/2005/8/layout/process1"/>
    <dgm:cxn modelId="{D7C7212B-E213-434D-8F85-47FE25D27844}" type="presOf" srcId="{0C96A91A-D031-5D4D-86F9-AB00BF2AE855}" destId="{041A775A-5FEF-274D-8B7C-FEA1E4E9EEF2}" srcOrd="0" destOrd="0" presId="urn:microsoft.com/office/officeart/2005/8/layout/process1"/>
    <dgm:cxn modelId="{B48AEFDB-E2E6-7749-B395-B3BA87C12B75}" type="presParOf" srcId="{159F7724-E94D-3349-8B88-9D75C28340F3}" destId="{8C064C81-CA0D-1049-B267-0FC3A723DB80}" srcOrd="0" destOrd="0" presId="urn:microsoft.com/office/officeart/2005/8/layout/process1"/>
    <dgm:cxn modelId="{7FA13511-2907-DC48-A236-47A18A50F973}" type="presParOf" srcId="{159F7724-E94D-3349-8B88-9D75C28340F3}" destId="{05F89B86-0369-954A-A77E-9FFBF68B0D34}" srcOrd="1" destOrd="0" presId="urn:microsoft.com/office/officeart/2005/8/layout/process1"/>
    <dgm:cxn modelId="{3011F079-934D-384C-B910-6DB7D6E027D1}" type="presParOf" srcId="{05F89B86-0369-954A-A77E-9FFBF68B0D34}" destId="{48FA56FB-7B48-FB48-85BE-DB49BC17155A}" srcOrd="0" destOrd="0" presId="urn:microsoft.com/office/officeart/2005/8/layout/process1"/>
    <dgm:cxn modelId="{DF477B84-D860-7D4B-B45F-C53127AF4D50}" type="presParOf" srcId="{159F7724-E94D-3349-8B88-9D75C28340F3}" destId="{754BD49C-CA5C-9645-953B-15A4A2D2AF47}" srcOrd="2" destOrd="0" presId="urn:microsoft.com/office/officeart/2005/8/layout/process1"/>
    <dgm:cxn modelId="{C4778553-46BE-EE49-8169-8D1699D2FBC6}" type="presParOf" srcId="{159F7724-E94D-3349-8B88-9D75C28340F3}" destId="{041A775A-5FEF-274D-8B7C-FEA1E4E9EEF2}" srcOrd="3" destOrd="0" presId="urn:microsoft.com/office/officeart/2005/8/layout/process1"/>
    <dgm:cxn modelId="{CB26F268-9C1D-EB40-8724-9558D095F22C}" type="presParOf" srcId="{041A775A-5FEF-274D-8B7C-FEA1E4E9EEF2}" destId="{C3C62ECD-0655-1743-A85B-1487FA910556}" srcOrd="0" destOrd="0" presId="urn:microsoft.com/office/officeart/2005/8/layout/process1"/>
    <dgm:cxn modelId="{8886B1DA-30FE-1248-8E33-E54E8DA8B9D8}" type="presParOf" srcId="{159F7724-E94D-3349-8B88-9D75C28340F3}" destId="{DF6A0B6A-A70F-CD45-9035-A429F6C75BC1}" srcOrd="4" destOrd="0" presId="urn:microsoft.com/office/officeart/2005/8/layout/process1"/>
    <dgm:cxn modelId="{48EBED46-5ECF-A64E-A92E-D1AFA0EC01A8}" type="presParOf" srcId="{159F7724-E94D-3349-8B88-9D75C28340F3}" destId="{D148E332-F7BD-EF43-9C3B-5CDE2C78863C}" srcOrd="5" destOrd="0" presId="urn:microsoft.com/office/officeart/2005/8/layout/process1"/>
    <dgm:cxn modelId="{3E0EB985-3B9D-DA4A-B8F8-DA1172F1E1E8}" type="presParOf" srcId="{D148E332-F7BD-EF43-9C3B-5CDE2C78863C}" destId="{4199CEA0-3E30-EF43-8BE3-534F37815B0D}" srcOrd="0" destOrd="0" presId="urn:microsoft.com/office/officeart/2005/8/layout/process1"/>
    <dgm:cxn modelId="{7F0C73EF-6DFA-5F49-93DA-25F0E756AC27}" type="presParOf" srcId="{159F7724-E94D-3349-8B88-9D75C28340F3}" destId="{790BCA01-BDF9-A548-9A8F-5F6B7226EE9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28C54E4-F6F2-C846-A972-46090998C39E}" type="doc">
      <dgm:prSet loTypeId="urn:microsoft.com/office/officeart/2005/8/layout/matrix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D26D67-DFEC-E14D-B1E0-AFC272374A80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2400" b="0" dirty="0" smtClean="0">
              <a:solidFill>
                <a:schemeClr val="tx1"/>
              </a:solidFill>
            </a:rPr>
            <a:t>1</a:t>
          </a:r>
          <a:r>
            <a:rPr lang="en-US" altLang="zh-CN" sz="2400" b="0" dirty="0" smtClean="0">
              <a:solidFill>
                <a:schemeClr val="tx1"/>
              </a:solidFill>
            </a:rPr>
            <a:t>,</a:t>
          </a:r>
          <a:r>
            <a:rPr lang="en-US" sz="2400" b="0" dirty="0" smtClean="0">
              <a:solidFill>
                <a:schemeClr val="tx1"/>
              </a:solidFill>
            </a:rPr>
            <a:t>684</a:t>
          </a:r>
          <a:endParaRPr lang="en-US" sz="2400" b="0" dirty="0">
            <a:solidFill>
              <a:schemeClr val="tx1"/>
            </a:solidFill>
          </a:endParaRPr>
        </a:p>
      </dgm:t>
    </dgm:pt>
    <dgm:pt modelId="{130260D0-B447-3746-94CC-FA4707C20329}" type="parTrans" cxnId="{1FCBEB40-FD66-6B4A-8D9F-E6BC5D14667C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3881F48D-324E-5E41-A5D2-1559DF86E813}" type="sibTrans" cxnId="{1FCBEB40-FD66-6B4A-8D9F-E6BC5D14667C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EFBAEA92-58ED-5D4C-A388-24ABA6AE4531}">
      <dgm:prSet phldrT="[Text]" custT="1"/>
      <dgm:spPr/>
      <dgm:t>
        <a:bodyPr/>
        <a:lstStyle/>
        <a:p>
          <a:r>
            <a:rPr lang="en-US" sz="2400" b="0" dirty="0" smtClean="0">
              <a:solidFill>
                <a:schemeClr val="tx1"/>
              </a:solidFill>
            </a:rPr>
            <a:t>42</a:t>
          </a:r>
          <a:r>
            <a:rPr lang="en-US" altLang="zh-CN" sz="2400" b="0" dirty="0" smtClean="0">
              <a:solidFill>
                <a:schemeClr val="tx1"/>
              </a:solidFill>
            </a:rPr>
            <a:t>,</a:t>
          </a:r>
          <a:r>
            <a:rPr lang="en-US" sz="2400" b="0" dirty="0" smtClean="0">
              <a:solidFill>
                <a:schemeClr val="tx1"/>
              </a:solidFill>
            </a:rPr>
            <a:t>555</a:t>
          </a:r>
          <a:endParaRPr lang="en-US" sz="2400" b="0" dirty="0">
            <a:solidFill>
              <a:schemeClr val="tx1"/>
            </a:solidFill>
          </a:endParaRPr>
        </a:p>
      </dgm:t>
    </dgm:pt>
    <dgm:pt modelId="{1E334106-4780-4741-88E6-CA6569E0F89B}" type="parTrans" cxnId="{F7A832EA-1DAE-D443-A2B0-F4E09C1443B4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B7905B08-60FC-AA44-87E4-863AE480648D}" type="sibTrans" cxnId="{F7A832EA-1DAE-D443-A2B0-F4E09C1443B4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E76FDE1E-65FF-6A42-8D1A-5A2AECE08D43}">
      <dgm:prSet phldrT="[Text]" custT="1"/>
      <dgm:spPr/>
      <dgm:t>
        <a:bodyPr/>
        <a:lstStyle/>
        <a:p>
          <a:r>
            <a:rPr lang="en-US" sz="2400" b="0" dirty="0" smtClean="0">
              <a:solidFill>
                <a:schemeClr val="tx1"/>
              </a:solidFill>
            </a:rPr>
            <a:t>1</a:t>
          </a:r>
          <a:r>
            <a:rPr lang="en-US" altLang="zh-CN" sz="2400" b="0" dirty="0" smtClean="0">
              <a:solidFill>
                <a:schemeClr val="tx1"/>
              </a:solidFill>
            </a:rPr>
            <a:t>,</a:t>
          </a:r>
          <a:r>
            <a:rPr lang="en-US" sz="2400" b="0" dirty="0" smtClean="0">
              <a:solidFill>
                <a:schemeClr val="tx1"/>
              </a:solidFill>
            </a:rPr>
            <a:t>684</a:t>
          </a:r>
          <a:endParaRPr lang="en-US" sz="2400" b="0" dirty="0">
            <a:solidFill>
              <a:schemeClr val="tx1"/>
            </a:solidFill>
          </a:endParaRPr>
        </a:p>
      </dgm:t>
    </dgm:pt>
    <dgm:pt modelId="{8184EE77-EF59-794F-837A-A520211EDADA}" type="parTrans" cxnId="{34E091CD-C76C-454A-9242-18376D4088F6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C7DEAF67-52A3-5143-A6DA-D24C5CBC6208}" type="sibTrans" cxnId="{34E091CD-C76C-454A-9242-18376D4088F6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8A0B9D9D-4127-4D4F-8C57-719716976254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2400" b="0" dirty="0" smtClean="0">
              <a:solidFill>
                <a:schemeClr val="tx1"/>
              </a:solidFill>
            </a:rPr>
            <a:t>11</a:t>
          </a:r>
          <a:r>
            <a:rPr lang="en-US" altLang="zh-CN" sz="2400" b="0" dirty="0" smtClean="0">
              <a:solidFill>
                <a:schemeClr val="tx1"/>
              </a:solidFill>
            </a:rPr>
            <a:t>,</a:t>
          </a:r>
          <a:r>
            <a:rPr lang="en-US" sz="2400" b="0" dirty="0" smtClean="0">
              <a:solidFill>
                <a:schemeClr val="tx1"/>
              </a:solidFill>
            </a:rPr>
            <a:t>153</a:t>
          </a:r>
          <a:endParaRPr lang="en-US" sz="2400" b="0" dirty="0">
            <a:solidFill>
              <a:schemeClr val="tx1"/>
            </a:solidFill>
          </a:endParaRPr>
        </a:p>
      </dgm:t>
    </dgm:pt>
    <dgm:pt modelId="{65E6E4E2-07F9-C346-95A5-B9B768B939F0}" type="parTrans" cxnId="{15A46211-ED2E-A645-B650-73978FE39FE7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BCC92969-12A0-E24E-8627-95B8B2AD26BB}" type="sibTrans" cxnId="{15A46211-ED2E-A645-B650-73978FE39FE7}">
      <dgm:prSet/>
      <dgm:spPr/>
      <dgm:t>
        <a:bodyPr/>
        <a:lstStyle/>
        <a:p>
          <a:endParaRPr lang="en-US" sz="1200" b="0">
            <a:solidFill>
              <a:schemeClr val="tx1"/>
            </a:solidFill>
          </a:endParaRPr>
        </a:p>
      </dgm:t>
    </dgm:pt>
    <dgm:pt modelId="{AA2F500B-983E-7D4E-B981-763989EFDD3C}" type="pres">
      <dgm:prSet presAssocID="{D28C54E4-F6F2-C846-A972-46090998C39E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68B203-E114-BC4D-B6DB-7FECBE0CC6A8}" type="pres">
      <dgm:prSet presAssocID="{D28C54E4-F6F2-C846-A972-46090998C39E}" presName="diamond" presStyleLbl="bgShp" presStyleIdx="0" presStyleCnt="1"/>
      <dgm:spPr/>
    </dgm:pt>
    <dgm:pt modelId="{E2B72607-DF8B-C347-8028-F1007BC2170B}" type="pres">
      <dgm:prSet presAssocID="{D28C54E4-F6F2-C846-A972-46090998C39E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AE9682-D5C5-9A4B-BF72-0EA4531A385E}" type="pres">
      <dgm:prSet presAssocID="{D28C54E4-F6F2-C846-A972-46090998C39E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26E39D-11FF-3542-94A1-B8757FC12B77}" type="pres">
      <dgm:prSet presAssocID="{D28C54E4-F6F2-C846-A972-46090998C39E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D9DE6A-7F5E-8F48-9D35-FAEA4462DBBF}" type="pres">
      <dgm:prSet presAssocID="{D28C54E4-F6F2-C846-A972-46090998C39E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74066E-06D6-4241-836B-0BE9C88BC58F}" type="presOf" srcId="{8A0B9D9D-4127-4D4F-8C57-719716976254}" destId="{7FD9DE6A-7F5E-8F48-9D35-FAEA4462DBBF}" srcOrd="0" destOrd="0" presId="urn:microsoft.com/office/officeart/2005/8/layout/matrix3"/>
    <dgm:cxn modelId="{34E091CD-C76C-454A-9242-18376D4088F6}" srcId="{D28C54E4-F6F2-C846-A972-46090998C39E}" destId="{E76FDE1E-65FF-6A42-8D1A-5A2AECE08D43}" srcOrd="2" destOrd="0" parTransId="{8184EE77-EF59-794F-837A-A520211EDADA}" sibTransId="{C7DEAF67-52A3-5143-A6DA-D24C5CBC6208}"/>
    <dgm:cxn modelId="{1FCBEB40-FD66-6B4A-8D9F-E6BC5D14667C}" srcId="{D28C54E4-F6F2-C846-A972-46090998C39E}" destId="{55D26D67-DFEC-E14D-B1E0-AFC272374A80}" srcOrd="0" destOrd="0" parTransId="{130260D0-B447-3746-94CC-FA4707C20329}" sibTransId="{3881F48D-324E-5E41-A5D2-1559DF86E813}"/>
    <dgm:cxn modelId="{E6F366FF-996C-824A-9F41-4DB4FFFC8A26}" type="presOf" srcId="{55D26D67-DFEC-E14D-B1E0-AFC272374A80}" destId="{E2B72607-DF8B-C347-8028-F1007BC2170B}" srcOrd="0" destOrd="0" presId="urn:microsoft.com/office/officeart/2005/8/layout/matrix3"/>
    <dgm:cxn modelId="{63819031-0FE3-9242-B91A-64316484D665}" type="presOf" srcId="{E76FDE1E-65FF-6A42-8D1A-5A2AECE08D43}" destId="{C426E39D-11FF-3542-94A1-B8757FC12B77}" srcOrd="0" destOrd="0" presId="urn:microsoft.com/office/officeart/2005/8/layout/matrix3"/>
    <dgm:cxn modelId="{15A46211-ED2E-A645-B650-73978FE39FE7}" srcId="{D28C54E4-F6F2-C846-A972-46090998C39E}" destId="{8A0B9D9D-4127-4D4F-8C57-719716976254}" srcOrd="3" destOrd="0" parTransId="{65E6E4E2-07F9-C346-95A5-B9B768B939F0}" sibTransId="{BCC92969-12A0-E24E-8627-95B8B2AD26BB}"/>
    <dgm:cxn modelId="{F7A832EA-1DAE-D443-A2B0-F4E09C1443B4}" srcId="{D28C54E4-F6F2-C846-A972-46090998C39E}" destId="{EFBAEA92-58ED-5D4C-A388-24ABA6AE4531}" srcOrd="1" destOrd="0" parTransId="{1E334106-4780-4741-88E6-CA6569E0F89B}" sibTransId="{B7905B08-60FC-AA44-87E4-863AE480648D}"/>
    <dgm:cxn modelId="{9DFAF1D7-DAEA-684B-9F8A-33BF307FD9BD}" type="presOf" srcId="{EFBAEA92-58ED-5D4C-A388-24ABA6AE4531}" destId="{C1AE9682-D5C5-9A4B-BF72-0EA4531A385E}" srcOrd="0" destOrd="0" presId="urn:microsoft.com/office/officeart/2005/8/layout/matrix3"/>
    <dgm:cxn modelId="{337C55EF-2F92-1D46-9707-E81FD07C405A}" type="presOf" srcId="{D28C54E4-F6F2-C846-A972-46090998C39E}" destId="{AA2F500B-983E-7D4E-B981-763989EFDD3C}" srcOrd="0" destOrd="0" presId="urn:microsoft.com/office/officeart/2005/8/layout/matrix3"/>
    <dgm:cxn modelId="{0493A764-AB00-974D-BEC5-4D44009522BA}" type="presParOf" srcId="{AA2F500B-983E-7D4E-B981-763989EFDD3C}" destId="{ED68B203-E114-BC4D-B6DB-7FECBE0CC6A8}" srcOrd="0" destOrd="0" presId="urn:microsoft.com/office/officeart/2005/8/layout/matrix3"/>
    <dgm:cxn modelId="{94FF449C-07C8-574E-964D-1DAFFBD6663B}" type="presParOf" srcId="{AA2F500B-983E-7D4E-B981-763989EFDD3C}" destId="{E2B72607-DF8B-C347-8028-F1007BC2170B}" srcOrd="1" destOrd="0" presId="urn:microsoft.com/office/officeart/2005/8/layout/matrix3"/>
    <dgm:cxn modelId="{EB6B9DDC-BB72-E14A-AF67-DB84FCE96765}" type="presParOf" srcId="{AA2F500B-983E-7D4E-B981-763989EFDD3C}" destId="{C1AE9682-D5C5-9A4B-BF72-0EA4531A385E}" srcOrd="2" destOrd="0" presId="urn:microsoft.com/office/officeart/2005/8/layout/matrix3"/>
    <dgm:cxn modelId="{9896D703-B852-9341-9A7F-D48E518FEB2A}" type="presParOf" srcId="{AA2F500B-983E-7D4E-B981-763989EFDD3C}" destId="{C426E39D-11FF-3542-94A1-B8757FC12B77}" srcOrd="3" destOrd="0" presId="urn:microsoft.com/office/officeart/2005/8/layout/matrix3"/>
    <dgm:cxn modelId="{B6EE2BAA-7A3A-7245-963E-4B841E424522}" type="presParOf" srcId="{AA2F500B-983E-7D4E-B981-763989EFDD3C}" destId="{7FD9DE6A-7F5E-8F48-9D35-FAEA4462DBBF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C918A82-7BFC-D34E-B048-85B8AAEB9B85}" type="doc">
      <dgm:prSet loTypeId="urn:microsoft.com/office/officeart/2005/8/layout/vList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D6E356-F515-264C-BBA7-37C11393D626}">
      <dgm:prSet phldrT="[Text]" custT="1"/>
      <dgm:spPr/>
      <dgm:t>
        <a:bodyPr/>
        <a:lstStyle/>
        <a:p>
          <a:r>
            <a:rPr lang="en-US" altLang="en-US" sz="3600" dirty="0" smtClean="0"/>
            <a:t>Standard approach </a:t>
          </a:r>
          <a:endParaRPr lang="en-US" sz="3600" dirty="0"/>
        </a:p>
      </dgm:t>
    </dgm:pt>
    <dgm:pt modelId="{706E9F0B-34C7-A64D-863F-E2BD19F38E25}" type="parTrans" cxnId="{EFBFF6EF-A58B-FC4E-8B11-4A77BF6FAF7A}">
      <dgm:prSet/>
      <dgm:spPr/>
      <dgm:t>
        <a:bodyPr/>
        <a:lstStyle/>
        <a:p>
          <a:endParaRPr lang="en-US"/>
        </a:p>
      </dgm:t>
    </dgm:pt>
    <dgm:pt modelId="{8AA80364-3FCB-F843-A7C4-D8F338BF6E4C}" type="sibTrans" cxnId="{EFBFF6EF-A58B-FC4E-8B11-4A77BF6FAF7A}">
      <dgm:prSet/>
      <dgm:spPr/>
      <dgm:t>
        <a:bodyPr/>
        <a:lstStyle/>
        <a:p>
          <a:endParaRPr lang="en-US"/>
        </a:p>
      </dgm:t>
    </dgm:pt>
    <dgm:pt modelId="{5830960F-EB26-304F-8F48-212C31A1BC16}">
      <dgm:prSet phldrT="[Text]"/>
      <dgm:spPr/>
      <dgm:t>
        <a:bodyPr/>
        <a:lstStyle/>
        <a:p>
          <a:r>
            <a:rPr lang="en-US" altLang="zh-CN" dirty="0" smtClean="0"/>
            <a:t>U</a:t>
          </a:r>
          <a:r>
            <a:rPr lang="en-US" altLang="en-US" dirty="0" smtClean="0"/>
            <a:t>se the most similar </a:t>
          </a:r>
          <a:r>
            <a:rPr lang="en-US" altLang="en-US" i="1" dirty="0" smtClean="0"/>
            <a:t>n</a:t>
          </a:r>
          <a:r>
            <a:rPr lang="en-US" altLang="en-US" dirty="0" smtClean="0"/>
            <a:t> users’ ranks based on similarity weights, </a:t>
          </a:r>
          <a:r>
            <a:rPr lang="en-US" altLang="en-US" b="1" i="1" dirty="0" err="1" smtClean="0">
              <a:solidFill>
                <a:srgbClr val="FF0000"/>
              </a:solidFill>
            </a:rPr>
            <a:t>w</a:t>
          </a:r>
          <a:r>
            <a:rPr lang="en-US" altLang="en-US" b="1" i="1" baseline="-25000" dirty="0" err="1" smtClean="0">
              <a:solidFill>
                <a:srgbClr val="FF0000"/>
              </a:solidFill>
            </a:rPr>
            <a:t>a,u</a:t>
          </a:r>
          <a:r>
            <a:rPr lang="en-US" altLang="en-US" b="1" i="1" baseline="-25000" dirty="0" smtClean="0">
              <a:solidFill>
                <a:srgbClr val="FF0000"/>
              </a:solidFill>
            </a:rPr>
            <a:t> </a:t>
          </a:r>
          <a:endParaRPr lang="en-US" b="1" dirty="0">
            <a:solidFill>
              <a:srgbClr val="FF0000"/>
            </a:solidFill>
          </a:endParaRPr>
        </a:p>
      </dgm:t>
    </dgm:pt>
    <dgm:pt modelId="{5F311F88-CA3F-D349-9FFF-62A968F0C8F0}" type="parTrans" cxnId="{9BF8B23D-58E9-8A43-9E0B-0D0795584D7A}">
      <dgm:prSet/>
      <dgm:spPr/>
      <dgm:t>
        <a:bodyPr/>
        <a:lstStyle/>
        <a:p>
          <a:endParaRPr lang="en-US"/>
        </a:p>
      </dgm:t>
    </dgm:pt>
    <dgm:pt modelId="{28563AA3-199C-2E43-9A71-80C56EEC6651}" type="sibTrans" cxnId="{9BF8B23D-58E9-8A43-9E0B-0D0795584D7A}">
      <dgm:prSet/>
      <dgm:spPr/>
      <dgm:t>
        <a:bodyPr/>
        <a:lstStyle/>
        <a:p>
          <a:endParaRPr lang="en-US"/>
        </a:p>
      </dgm:t>
    </dgm:pt>
    <dgm:pt modelId="{8649C09F-2169-DE4A-9731-BACA5BA2E5A2}">
      <dgm:prSet phldrT="[Text]" custT="1"/>
      <dgm:spPr/>
      <dgm:t>
        <a:bodyPr/>
        <a:lstStyle/>
        <a:p>
          <a:r>
            <a:rPr lang="en-US" altLang="en-US" sz="3600" dirty="0" smtClean="0"/>
            <a:t>Alternate approach </a:t>
          </a:r>
          <a:endParaRPr lang="en-US" sz="3600" dirty="0"/>
        </a:p>
      </dgm:t>
    </dgm:pt>
    <dgm:pt modelId="{E731DF51-5245-4248-B3B3-7EA4B2F5775A}" type="parTrans" cxnId="{2DB715FC-FB6D-9C4F-9162-F1702F588FA3}">
      <dgm:prSet/>
      <dgm:spPr/>
      <dgm:t>
        <a:bodyPr/>
        <a:lstStyle/>
        <a:p>
          <a:endParaRPr lang="en-US"/>
        </a:p>
      </dgm:t>
    </dgm:pt>
    <dgm:pt modelId="{5F2CBA31-FFBB-3A40-9AFA-EF69E292836F}" type="sibTrans" cxnId="{2DB715FC-FB6D-9C4F-9162-F1702F588FA3}">
      <dgm:prSet/>
      <dgm:spPr/>
      <dgm:t>
        <a:bodyPr/>
        <a:lstStyle/>
        <a:p>
          <a:endParaRPr lang="en-US"/>
        </a:p>
      </dgm:t>
    </dgm:pt>
    <dgm:pt modelId="{2E0A5739-30BE-E648-8CA0-D47AEBAA4E66}">
      <dgm:prSet phldrT="[Text]"/>
      <dgm:spPr/>
      <dgm:t>
        <a:bodyPr/>
        <a:lstStyle/>
        <a:p>
          <a:r>
            <a:rPr lang="en-US" altLang="zh-CN" dirty="0" smtClean="0"/>
            <a:t>I</a:t>
          </a:r>
          <a:r>
            <a:rPr lang="en-US" altLang="en-US" dirty="0" smtClean="0"/>
            <a:t>nclude all users whose similarity weight is above a given threshold</a:t>
          </a:r>
          <a:endParaRPr lang="en-US" dirty="0"/>
        </a:p>
      </dgm:t>
    </dgm:pt>
    <dgm:pt modelId="{21369B06-C1E3-A942-881E-38B8AC51F47A}" type="parTrans" cxnId="{52970E6B-DCB0-814F-A338-C486CA67FC35}">
      <dgm:prSet/>
      <dgm:spPr/>
      <dgm:t>
        <a:bodyPr/>
        <a:lstStyle/>
        <a:p>
          <a:endParaRPr lang="en-US"/>
        </a:p>
      </dgm:t>
    </dgm:pt>
    <dgm:pt modelId="{81870652-DEBE-ED44-8E41-26B16F1DDDEC}" type="sibTrans" cxnId="{52970E6B-DCB0-814F-A338-C486CA67FC35}">
      <dgm:prSet/>
      <dgm:spPr/>
      <dgm:t>
        <a:bodyPr/>
        <a:lstStyle/>
        <a:p>
          <a:endParaRPr lang="en-US"/>
        </a:p>
      </dgm:t>
    </dgm:pt>
    <dgm:pt modelId="{E4E439FE-E0D9-E040-94F4-8D2068386782}" type="pres">
      <dgm:prSet presAssocID="{3C918A82-7BFC-D34E-B048-85B8AAEB9B85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E18356F-0134-E64F-BFB0-44013AA12248}" type="pres">
      <dgm:prSet presAssocID="{EFD6E356-F515-264C-BBA7-37C11393D626}" presName="linNode" presStyleCnt="0"/>
      <dgm:spPr/>
    </dgm:pt>
    <dgm:pt modelId="{E8C8A964-AC00-9F4D-B382-E77F32123761}" type="pres">
      <dgm:prSet presAssocID="{EFD6E356-F515-264C-BBA7-37C11393D626}" presName="parentShp" presStyleLbl="node1" presStyleIdx="0" presStyleCnt="2" custScaleX="664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89563C-A041-4C46-A7BA-E6E006FBAE2E}" type="pres">
      <dgm:prSet presAssocID="{EFD6E356-F515-264C-BBA7-37C11393D626}" presName="childShp" presStyleLbl="bgAccFollowNode1" presStyleIdx="0" presStyleCnt="2" custScaleX="1166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30D6B9-B7DD-6C41-B837-D081D74A5A24}" type="pres">
      <dgm:prSet presAssocID="{8AA80364-3FCB-F843-A7C4-D8F338BF6E4C}" presName="spacing" presStyleCnt="0"/>
      <dgm:spPr/>
    </dgm:pt>
    <dgm:pt modelId="{3515E4BF-6227-A442-AE9E-C10134356A44}" type="pres">
      <dgm:prSet presAssocID="{8649C09F-2169-DE4A-9731-BACA5BA2E5A2}" presName="linNode" presStyleCnt="0"/>
      <dgm:spPr/>
    </dgm:pt>
    <dgm:pt modelId="{F97B4E7D-053B-A446-A92A-DB3E801ABDA7}" type="pres">
      <dgm:prSet presAssocID="{8649C09F-2169-DE4A-9731-BACA5BA2E5A2}" presName="parentShp" presStyleLbl="node1" presStyleIdx="1" presStyleCnt="2" custScaleX="664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099D96-DAB9-5D43-B6EE-06F39FE75E0D}" type="pres">
      <dgm:prSet presAssocID="{8649C09F-2169-DE4A-9731-BACA5BA2E5A2}" presName="childShp" presStyleLbl="bgAccFollowNode1" presStyleIdx="1" presStyleCnt="2" custScaleX="1166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69879B-E096-B44A-B88A-5B49D5437238}" type="presOf" srcId="{5830960F-EB26-304F-8F48-212C31A1BC16}" destId="{C989563C-A041-4C46-A7BA-E6E006FBAE2E}" srcOrd="0" destOrd="0" presId="urn:microsoft.com/office/officeart/2005/8/layout/vList6"/>
    <dgm:cxn modelId="{9BF8B23D-58E9-8A43-9E0B-0D0795584D7A}" srcId="{EFD6E356-F515-264C-BBA7-37C11393D626}" destId="{5830960F-EB26-304F-8F48-212C31A1BC16}" srcOrd="0" destOrd="0" parTransId="{5F311F88-CA3F-D349-9FFF-62A968F0C8F0}" sibTransId="{28563AA3-199C-2E43-9A71-80C56EEC6651}"/>
    <dgm:cxn modelId="{EFBFF6EF-A58B-FC4E-8B11-4A77BF6FAF7A}" srcId="{3C918A82-7BFC-D34E-B048-85B8AAEB9B85}" destId="{EFD6E356-F515-264C-BBA7-37C11393D626}" srcOrd="0" destOrd="0" parTransId="{706E9F0B-34C7-A64D-863F-E2BD19F38E25}" sibTransId="{8AA80364-3FCB-F843-A7C4-D8F338BF6E4C}"/>
    <dgm:cxn modelId="{3FF1814E-79A0-C147-A980-9EEAFB0B3C64}" type="presOf" srcId="{3C918A82-7BFC-D34E-B048-85B8AAEB9B85}" destId="{E4E439FE-E0D9-E040-94F4-8D2068386782}" srcOrd="0" destOrd="0" presId="urn:microsoft.com/office/officeart/2005/8/layout/vList6"/>
    <dgm:cxn modelId="{643ABAE7-7DA5-F646-A64A-7C170D38A059}" type="presOf" srcId="{2E0A5739-30BE-E648-8CA0-D47AEBAA4E66}" destId="{91099D96-DAB9-5D43-B6EE-06F39FE75E0D}" srcOrd="0" destOrd="0" presId="urn:microsoft.com/office/officeart/2005/8/layout/vList6"/>
    <dgm:cxn modelId="{2DB715FC-FB6D-9C4F-9162-F1702F588FA3}" srcId="{3C918A82-7BFC-D34E-B048-85B8AAEB9B85}" destId="{8649C09F-2169-DE4A-9731-BACA5BA2E5A2}" srcOrd="1" destOrd="0" parTransId="{E731DF51-5245-4248-B3B3-7EA4B2F5775A}" sibTransId="{5F2CBA31-FFBB-3A40-9AFA-EF69E292836F}"/>
    <dgm:cxn modelId="{52970E6B-DCB0-814F-A338-C486CA67FC35}" srcId="{8649C09F-2169-DE4A-9731-BACA5BA2E5A2}" destId="{2E0A5739-30BE-E648-8CA0-D47AEBAA4E66}" srcOrd="0" destOrd="0" parTransId="{21369B06-C1E3-A942-881E-38B8AC51F47A}" sibTransId="{81870652-DEBE-ED44-8E41-26B16F1DDDEC}"/>
    <dgm:cxn modelId="{E0F63222-E99D-2641-AA3F-1CD600746789}" type="presOf" srcId="{8649C09F-2169-DE4A-9731-BACA5BA2E5A2}" destId="{F97B4E7D-053B-A446-A92A-DB3E801ABDA7}" srcOrd="0" destOrd="0" presId="urn:microsoft.com/office/officeart/2005/8/layout/vList6"/>
    <dgm:cxn modelId="{D3B4856F-8AC5-C948-A779-7EE1074E4B25}" type="presOf" srcId="{EFD6E356-F515-264C-BBA7-37C11393D626}" destId="{E8C8A964-AC00-9F4D-B382-E77F32123761}" srcOrd="0" destOrd="0" presId="urn:microsoft.com/office/officeart/2005/8/layout/vList6"/>
    <dgm:cxn modelId="{89C70DC3-8AB0-2E4A-BD5E-8D192F2C361A}" type="presParOf" srcId="{E4E439FE-E0D9-E040-94F4-8D2068386782}" destId="{FE18356F-0134-E64F-BFB0-44013AA12248}" srcOrd="0" destOrd="0" presId="urn:microsoft.com/office/officeart/2005/8/layout/vList6"/>
    <dgm:cxn modelId="{75B001DF-39DB-9F48-9E99-AAC74DBC3036}" type="presParOf" srcId="{FE18356F-0134-E64F-BFB0-44013AA12248}" destId="{E8C8A964-AC00-9F4D-B382-E77F32123761}" srcOrd="0" destOrd="0" presId="urn:microsoft.com/office/officeart/2005/8/layout/vList6"/>
    <dgm:cxn modelId="{6E729FDF-EA69-1140-9F11-9D8B8586B8ED}" type="presParOf" srcId="{FE18356F-0134-E64F-BFB0-44013AA12248}" destId="{C989563C-A041-4C46-A7BA-E6E006FBAE2E}" srcOrd="1" destOrd="0" presId="urn:microsoft.com/office/officeart/2005/8/layout/vList6"/>
    <dgm:cxn modelId="{DD88C720-351A-8547-9743-146F71A5B578}" type="presParOf" srcId="{E4E439FE-E0D9-E040-94F4-8D2068386782}" destId="{0E30D6B9-B7DD-6C41-B837-D081D74A5A24}" srcOrd="1" destOrd="0" presId="urn:microsoft.com/office/officeart/2005/8/layout/vList6"/>
    <dgm:cxn modelId="{74B76666-5351-4F46-8FF0-3EA91043EC7B}" type="presParOf" srcId="{E4E439FE-E0D9-E040-94F4-8D2068386782}" destId="{3515E4BF-6227-A442-AE9E-C10134356A44}" srcOrd="2" destOrd="0" presId="urn:microsoft.com/office/officeart/2005/8/layout/vList6"/>
    <dgm:cxn modelId="{58A91F52-97AC-3E49-804D-72B897BF9F79}" type="presParOf" srcId="{3515E4BF-6227-A442-AE9E-C10134356A44}" destId="{F97B4E7D-053B-A446-A92A-DB3E801ABDA7}" srcOrd="0" destOrd="0" presId="urn:microsoft.com/office/officeart/2005/8/layout/vList6"/>
    <dgm:cxn modelId="{A9EE2F7F-D030-C543-87C3-FE110462C83C}" type="presParOf" srcId="{3515E4BF-6227-A442-AE9E-C10134356A44}" destId="{91099D96-DAB9-5D43-B6EE-06F39FE75E0D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01C0BF-8A3C-374D-B55F-5A0EDCFFFE02}">
      <dsp:nvSpPr>
        <dsp:cNvPr id="0" name=""/>
        <dsp:cNvSpPr/>
      </dsp:nvSpPr>
      <dsp:spPr>
        <a:xfrm>
          <a:off x="2091868" y="75777"/>
          <a:ext cx="6995064" cy="2409727"/>
        </a:xfrm>
        <a:prstGeom prst="rightArrow">
          <a:avLst>
            <a:gd name="adj1" fmla="val 75000"/>
            <a:gd name="adj2" fmla="val 50000"/>
          </a:avLst>
        </a:prstGeom>
        <a:solidFill>
          <a:srgbClr val="ECEDD6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b="0" kern="1200" cap="none" spc="0" dirty="0">
            <a:ln w="0"/>
            <a:solidFill>
              <a:schemeClr val="tx1"/>
            </a:solidFill>
            <a:effectLst/>
          </a:endParaRPr>
        </a:p>
        <a:p>
          <a:pPr marL="228600" lvl="1" indent="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cap="none" spc="0" dirty="0" smtClean="0">
              <a:ln w="0"/>
              <a:solidFill>
                <a:schemeClr val="tx1"/>
              </a:solidFill>
              <a:effectLst/>
            </a:rPr>
            <a:t>Find things that are interesting</a:t>
          </a:r>
          <a:endParaRPr lang="en-US" sz="2400" b="0" kern="1200" cap="none" spc="0" dirty="0">
            <a:ln w="0"/>
            <a:solidFill>
              <a:schemeClr val="tx1"/>
            </a:solidFill>
            <a:effectLst/>
          </a:endParaRPr>
        </a:p>
        <a:p>
          <a:pPr marL="228600" lvl="1" indent="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cap="none" spc="0" dirty="0" smtClean="0">
              <a:ln w="0"/>
              <a:solidFill>
                <a:schemeClr val="tx1"/>
              </a:solidFill>
              <a:effectLst/>
            </a:rPr>
            <a:t>Narrow down the set of choices</a:t>
          </a:r>
          <a:endParaRPr lang="en-US" sz="2400" b="0" kern="1200" cap="none" spc="0" dirty="0">
            <a:ln w="0"/>
            <a:solidFill>
              <a:schemeClr val="tx1"/>
            </a:solidFill>
            <a:effectLst/>
          </a:endParaRPr>
        </a:p>
        <a:p>
          <a:pPr marL="228600" lvl="1" indent="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cap="none" spc="0" dirty="0" smtClean="0">
              <a:ln w="0"/>
              <a:solidFill>
                <a:schemeClr val="tx1"/>
              </a:solidFill>
              <a:effectLst/>
            </a:rPr>
            <a:t>Discover new things</a:t>
          </a:r>
          <a:endParaRPr lang="en-US" sz="2400" b="0" kern="1200" cap="none" spc="0" dirty="0">
            <a:ln w="0"/>
            <a:solidFill>
              <a:schemeClr val="tx1"/>
            </a:solidFill>
            <a:effectLst/>
          </a:endParaRPr>
        </a:p>
      </dsp:txBody>
      <dsp:txXfrm>
        <a:off x="2091868" y="376993"/>
        <a:ext cx="6091416" cy="1807295"/>
      </dsp:txXfrm>
    </dsp:sp>
    <dsp:sp modelId="{35543987-455F-8E4A-AE6C-73E10C69C740}">
      <dsp:nvSpPr>
        <dsp:cNvPr id="0" name=""/>
        <dsp:cNvSpPr/>
      </dsp:nvSpPr>
      <dsp:spPr>
        <a:xfrm>
          <a:off x="38619" y="180817"/>
          <a:ext cx="2053249" cy="2199647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Value for customer</a:t>
          </a:r>
          <a:endParaRPr lang="en-US" sz="3200" kern="1200" dirty="0"/>
        </a:p>
      </dsp:txBody>
      <dsp:txXfrm>
        <a:off x="138850" y="281048"/>
        <a:ext cx="1852787" cy="1999185"/>
      </dsp:txXfrm>
    </dsp:sp>
    <dsp:sp modelId="{2AB2BD0D-9C6F-5545-9462-31C97F956C53}">
      <dsp:nvSpPr>
        <dsp:cNvPr id="0" name=""/>
        <dsp:cNvSpPr/>
      </dsp:nvSpPr>
      <dsp:spPr>
        <a:xfrm>
          <a:off x="2091868" y="2563604"/>
          <a:ext cx="6995064" cy="2409727"/>
        </a:xfrm>
        <a:prstGeom prst="rightArrow">
          <a:avLst>
            <a:gd name="adj1" fmla="val 75000"/>
            <a:gd name="adj2" fmla="val 50000"/>
          </a:avLst>
        </a:prstGeom>
        <a:solidFill>
          <a:srgbClr val="ECEDD6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b="0" kern="1200" cap="none" spc="0" dirty="0">
            <a:ln w="0"/>
            <a:solidFill>
              <a:schemeClr val="tx1"/>
            </a:solidFill>
            <a:effectLst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cap="none" spc="0" dirty="0" smtClean="0">
              <a:ln w="0"/>
              <a:solidFill>
                <a:schemeClr val="tx1"/>
              </a:solidFill>
              <a:effectLst/>
            </a:rPr>
            <a:t>Unique personalized service for the customer</a:t>
          </a:r>
          <a:endParaRPr lang="en-US" sz="2400" b="0" kern="1200" cap="none" spc="0" dirty="0">
            <a:ln w="0"/>
            <a:solidFill>
              <a:schemeClr val="tx1"/>
            </a:solidFill>
            <a:effectLst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cap="none" spc="0" dirty="0" smtClean="0">
              <a:ln w="0"/>
              <a:solidFill>
                <a:schemeClr val="tx1"/>
              </a:solidFill>
              <a:effectLst/>
            </a:rPr>
            <a:t>Increase trust and customer loyalty</a:t>
          </a:r>
          <a:endParaRPr lang="en-US" sz="2400" b="0" kern="1200" cap="none" spc="0" dirty="0">
            <a:ln w="0"/>
            <a:solidFill>
              <a:schemeClr val="tx1"/>
            </a:solidFill>
            <a:effectLst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kern="1200" cap="none" spc="0" dirty="0" smtClean="0">
              <a:ln w="0"/>
              <a:solidFill>
                <a:schemeClr val="tx1"/>
              </a:solidFill>
              <a:effectLst/>
            </a:rPr>
            <a:t>Increase sales, click trough rates, conversion etc.</a:t>
          </a:r>
          <a:endParaRPr lang="en-US" sz="2400" b="0" kern="1200" cap="none" spc="0" dirty="0">
            <a:ln w="0"/>
            <a:solidFill>
              <a:schemeClr val="tx1"/>
            </a:solidFill>
            <a:effectLst/>
          </a:endParaRPr>
        </a:p>
      </dsp:txBody>
      <dsp:txXfrm>
        <a:off x="2091868" y="2864820"/>
        <a:ext cx="6091416" cy="1807295"/>
      </dsp:txXfrm>
    </dsp:sp>
    <dsp:sp modelId="{18234C7E-C005-FC4F-AFB9-5585558245A1}">
      <dsp:nvSpPr>
        <dsp:cNvPr id="0" name=""/>
        <dsp:cNvSpPr/>
      </dsp:nvSpPr>
      <dsp:spPr>
        <a:xfrm>
          <a:off x="38619" y="2668644"/>
          <a:ext cx="2053249" cy="2199647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Value for provider</a:t>
          </a:r>
          <a:endParaRPr lang="en-US" sz="3200" kern="1200" dirty="0"/>
        </a:p>
      </dsp:txBody>
      <dsp:txXfrm>
        <a:off x="138850" y="2768875"/>
        <a:ext cx="1852787" cy="19991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A38BB3-D54B-7F49-81F4-28A7E654A569}">
      <dsp:nvSpPr>
        <dsp:cNvPr id="0" name=""/>
        <dsp:cNvSpPr/>
      </dsp:nvSpPr>
      <dsp:spPr>
        <a:xfrm>
          <a:off x="447821" y="0"/>
          <a:ext cx="9047330" cy="5081354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79B444-28AE-E547-98EF-D442C40F6B93}">
      <dsp:nvSpPr>
        <dsp:cNvPr id="0" name=""/>
        <dsp:cNvSpPr/>
      </dsp:nvSpPr>
      <dsp:spPr>
        <a:xfrm>
          <a:off x="1367467" y="3633484"/>
          <a:ext cx="321214" cy="321214"/>
        </a:xfrm>
        <a:prstGeom prst="ellipse">
          <a:avLst/>
        </a:prstGeom>
        <a:solidFill>
          <a:srgbClr val="FFC000"/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07B7A4-0D67-DE44-8859-48B438220721}">
      <dsp:nvSpPr>
        <dsp:cNvPr id="0" name=""/>
        <dsp:cNvSpPr/>
      </dsp:nvSpPr>
      <dsp:spPr>
        <a:xfrm>
          <a:off x="1126077" y="3950963"/>
          <a:ext cx="4956257" cy="358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84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kern="1200" dirty="0" smtClean="0"/>
            <a:t>Weight</a:t>
          </a:r>
          <a:r>
            <a:rPr lang="zh-CN" altLang="en-US" sz="2400" kern="1200" baseline="0" dirty="0" smtClean="0"/>
            <a:t> </a:t>
          </a:r>
          <a:r>
            <a:rPr lang="en-US" altLang="zh-CN" sz="2400" kern="1200" dirty="0" smtClean="0"/>
            <a:t>S</a:t>
          </a:r>
          <a:r>
            <a:rPr lang="en-US" altLang="en-US" sz="2400" kern="1200" dirty="0" smtClean="0"/>
            <a:t>imilarit</a:t>
          </a:r>
          <a:r>
            <a:rPr lang="en-US" altLang="zh-CN" sz="2400" kern="1200" dirty="0" smtClean="0"/>
            <a:t>ies</a:t>
          </a:r>
          <a:r>
            <a:rPr lang="zh-CN" altLang="en-US" sz="2400" kern="1200" dirty="0" smtClean="0"/>
            <a:t> </a:t>
          </a:r>
          <a:r>
            <a:rPr lang="en-US" altLang="en-US" sz="2400" kern="1200" dirty="0" smtClean="0"/>
            <a:t>with the active user </a:t>
          </a:r>
          <a:endParaRPr lang="en-US" sz="2400" kern="1200" dirty="0"/>
        </a:p>
      </dsp:txBody>
      <dsp:txXfrm>
        <a:off x="1126077" y="3950963"/>
        <a:ext cx="4956257" cy="358237"/>
      </dsp:txXfrm>
    </dsp:sp>
    <dsp:sp modelId="{FDBDD941-FFD3-D846-884C-17AC31F10795}">
      <dsp:nvSpPr>
        <dsp:cNvPr id="0" name=""/>
        <dsp:cNvSpPr/>
      </dsp:nvSpPr>
      <dsp:spPr>
        <a:xfrm>
          <a:off x="2566718" y="2589318"/>
          <a:ext cx="547436" cy="547436"/>
        </a:xfrm>
        <a:prstGeom prst="ellipse">
          <a:avLst/>
        </a:prstGeom>
        <a:solidFill>
          <a:srgbClr val="FFC000"/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0C1593-39A0-7341-8440-D2F56CBFB535}">
      <dsp:nvSpPr>
        <dsp:cNvPr id="0" name=""/>
        <dsp:cNvSpPr/>
      </dsp:nvSpPr>
      <dsp:spPr>
        <a:xfrm>
          <a:off x="2297429" y="3247262"/>
          <a:ext cx="3928270" cy="536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320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kern="1200" dirty="0" smtClean="0"/>
            <a:t>Select</a:t>
          </a:r>
          <a:r>
            <a:rPr lang="zh-CN" altLang="en-US" sz="2400" kern="1200" baseline="0" dirty="0" smtClean="0"/>
            <a:t> </a:t>
          </a:r>
          <a:r>
            <a:rPr lang="en-US" altLang="zh-CN" sz="2400" i="1" kern="1200" dirty="0" smtClean="0"/>
            <a:t>N</a:t>
          </a:r>
          <a:r>
            <a:rPr lang="en-US" altLang="en-US" sz="2400" i="1" kern="1200" dirty="0" smtClean="0"/>
            <a:t>eighbors</a:t>
          </a:r>
          <a:r>
            <a:rPr lang="zh-CN" altLang="en-US" sz="2400" i="1" kern="1200" dirty="0" smtClean="0"/>
            <a:t> </a:t>
          </a:r>
          <a:r>
            <a:rPr lang="en-US" altLang="en-US" sz="2400" kern="1200" dirty="0" smtClean="0"/>
            <a:t>as predictors </a:t>
          </a:r>
          <a:endParaRPr lang="en-US" sz="2400" kern="1200" dirty="0"/>
        </a:p>
      </dsp:txBody>
      <dsp:txXfrm>
        <a:off x="2297429" y="3247262"/>
        <a:ext cx="3928270" cy="536260"/>
      </dsp:txXfrm>
    </dsp:sp>
    <dsp:sp modelId="{B5FA233E-1511-7A41-A4AE-E0DAE4CE1CD9}">
      <dsp:nvSpPr>
        <dsp:cNvPr id="0" name=""/>
        <dsp:cNvSpPr/>
      </dsp:nvSpPr>
      <dsp:spPr>
        <a:xfrm>
          <a:off x="4098690" y="1706161"/>
          <a:ext cx="807396" cy="807396"/>
        </a:xfrm>
        <a:prstGeom prst="ellipse">
          <a:avLst/>
        </a:prstGeom>
        <a:solidFill>
          <a:srgbClr val="FFC000"/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007C40-B414-274B-B9B8-A6A9FB7E1CFA}">
      <dsp:nvSpPr>
        <dsp:cNvPr id="0" name=""/>
        <dsp:cNvSpPr/>
      </dsp:nvSpPr>
      <dsp:spPr>
        <a:xfrm>
          <a:off x="3551078" y="2589701"/>
          <a:ext cx="5121714" cy="445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324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kern="1200" dirty="0" smtClean="0"/>
            <a:t>Normalize and compute prediction </a:t>
          </a:r>
          <a:endParaRPr lang="en-US" sz="2400" kern="1200" dirty="0"/>
        </a:p>
      </dsp:txBody>
      <dsp:txXfrm>
        <a:off x="3551078" y="2589701"/>
        <a:ext cx="5121714" cy="445542"/>
      </dsp:txXfrm>
    </dsp:sp>
    <dsp:sp modelId="{18581189-2AE7-6942-8773-584015217002}">
      <dsp:nvSpPr>
        <dsp:cNvPr id="0" name=""/>
        <dsp:cNvSpPr/>
      </dsp:nvSpPr>
      <dsp:spPr>
        <a:xfrm>
          <a:off x="6462615" y="1019263"/>
          <a:ext cx="913404" cy="967341"/>
        </a:xfrm>
        <a:prstGeom prst="ellipse">
          <a:avLst/>
        </a:prstGeom>
        <a:solidFill>
          <a:srgbClr val="FFC000"/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2D6B00-C067-3540-BCB6-911457E2548B}">
      <dsp:nvSpPr>
        <dsp:cNvPr id="0" name=""/>
        <dsp:cNvSpPr/>
      </dsp:nvSpPr>
      <dsp:spPr>
        <a:xfrm>
          <a:off x="5672028" y="1796016"/>
          <a:ext cx="4081571" cy="559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68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H</a:t>
          </a:r>
          <a:r>
            <a:rPr lang="en-US" altLang="en-US" sz="2400" kern="1200" dirty="0" smtClean="0"/>
            <a:t>ighest predicted ratings as recommendations</a:t>
          </a:r>
          <a:endParaRPr lang="en-US" sz="2400" kern="1200" dirty="0"/>
        </a:p>
      </dsp:txBody>
      <dsp:txXfrm>
        <a:off x="5672028" y="1796016"/>
        <a:ext cx="4081571" cy="5591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338B8-574A-FA47-B95E-AF2114644BE0}">
      <dsp:nvSpPr>
        <dsp:cNvPr id="0" name=""/>
        <dsp:cNvSpPr/>
      </dsp:nvSpPr>
      <dsp:spPr>
        <a:xfrm>
          <a:off x="1051800" y="279569"/>
          <a:ext cx="3612896" cy="3612896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400" kern="1200" dirty="0" smtClean="0"/>
            <a:t>Ease</a:t>
          </a:r>
          <a:r>
            <a:rPr lang="zh-CN" altLang="en-US" sz="3400" kern="1200" dirty="0" smtClean="0"/>
            <a:t> </a:t>
          </a:r>
          <a:r>
            <a:rPr lang="en-US" altLang="zh-CN" sz="3400" kern="1200" dirty="0" smtClean="0"/>
            <a:t>of</a:t>
          </a:r>
          <a:r>
            <a:rPr lang="zh-CN" altLang="en-US" sz="3400" kern="1200" dirty="0" smtClean="0"/>
            <a:t> </a:t>
          </a:r>
          <a:r>
            <a:rPr lang="en-US" altLang="zh-CN" sz="3400" kern="1200" dirty="0" smtClean="0"/>
            <a:t>Use</a:t>
          </a:r>
          <a:endParaRPr lang="en-US" sz="3400" kern="1200" dirty="0"/>
        </a:p>
      </dsp:txBody>
      <dsp:txXfrm>
        <a:off x="2955883" y="1045159"/>
        <a:ext cx="1290320" cy="1075266"/>
      </dsp:txXfrm>
    </dsp:sp>
    <dsp:sp modelId="{CBF5BB26-4A66-3A4B-9623-4F05E4DC54C8}">
      <dsp:nvSpPr>
        <dsp:cNvPr id="0" name=""/>
        <dsp:cNvSpPr/>
      </dsp:nvSpPr>
      <dsp:spPr>
        <a:xfrm>
          <a:off x="977392" y="408601"/>
          <a:ext cx="3612896" cy="3612896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400" kern="1200" dirty="0" smtClean="0"/>
            <a:t>A</a:t>
          </a:r>
          <a:r>
            <a:rPr lang="zh-CN" altLang="en-US" sz="3400" kern="1200" dirty="0" smtClean="0"/>
            <a:t> </a:t>
          </a:r>
          <a:r>
            <a:rPr lang="en-US" altLang="zh-CN" sz="3400" kern="1200" dirty="0" smtClean="0"/>
            <a:t>Unified</a:t>
          </a:r>
          <a:r>
            <a:rPr lang="zh-CN" altLang="en-US" sz="3400" kern="1200" dirty="0" smtClean="0"/>
            <a:t> </a:t>
          </a:r>
          <a:r>
            <a:rPr lang="en-US" altLang="zh-CN" sz="3400" kern="1200" dirty="0" smtClean="0"/>
            <a:t>Engine</a:t>
          </a:r>
          <a:endParaRPr lang="en-US" sz="3400" kern="1200" dirty="0"/>
        </a:p>
      </dsp:txBody>
      <dsp:txXfrm>
        <a:off x="1837605" y="2752682"/>
        <a:ext cx="1935480" cy="946234"/>
      </dsp:txXfrm>
    </dsp:sp>
    <dsp:sp modelId="{3734F4B3-CC3C-3344-BB60-3C316AC1000A}">
      <dsp:nvSpPr>
        <dsp:cNvPr id="0" name=""/>
        <dsp:cNvSpPr/>
      </dsp:nvSpPr>
      <dsp:spPr>
        <a:xfrm>
          <a:off x="902983" y="279569"/>
          <a:ext cx="3612896" cy="3612896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400" kern="1200" dirty="0" smtClean="0"/>
            <a:t>Speed</a:t>
          </a:r>
          <a:endParaRPr lang="en-US" sz="3400" kern="1200" dirty="0"/>
        </a:p>
      </dsp:txBody>
      <dsp:txXfrm>
        <a:off x="1321477" y="1045159"/>
        <a:ext cx="1290320" cy="1075266"/>
      </dsp:txXfrm>
    </dsp:sp>
    <dsp:sp modelId="{363CAA47-90C2-2040-AD6B-5555EC6D0523}">
      <dsp:nvSpPr>
        <dsp:cNvPr id="0" name=""/>
        <dsp:cNvSpPr/>
      </dsp:nvSpPr>
      <dsp:spPr>
        <a:xfrm>
          <a:off x="828443" y="55913"/>
          <a:ext cx="4060207" cy="4060207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3828267-9BEB-154F-8A2D-6B543367A0A2}">
      <dsp:nvSpPr>
        <dsp:cNvPr id="0" name=""/>
        <dsp:cNvSpPr/>
      </dsp:nvSpPr>
      <dsp:spPr>
        <a:xfrm>
          <a:off x="753736" y="184717"/>
          <a:ext cx="4060207" cy="4060207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2013F4F-96D2-8E4B-A50D-8AD14B270475}">
      <dsp:nvSpPr>
        <dsp:cNvPr id="0" name=""/>
        <dsp:cNvSpPr/>
      </dsp:nvSpPr>
      <dsp:spPr>
        <a:xfrm>
          <a:off x="679030" y="55913"/>
          <a:ext cx="4060207" cy="4060207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C40F4A-FD1F-5E4A-B722-77EE44832DB3}">
      <dsp:nvSpPr>
        <dsp:cNvPr id="0" name=""/>
        <dsp:cNvSpPr/>
      </dsp:nvSpPr>
      <dsp:spPr>
        <a:xfrm>
          <a:off x="1490" y="3539204"/>
          <a:ext cx="1889754" cy="1889754"/>
        </a:xfrm>
        <a:prstGeom prst="donut">
          <a:avLst>
            <a:gd name="adj" fmla="val 20000"/>
          </a:avLst>
        </a:prstGeom>
        <a:solidFill>
          <a:srgbClr val="00B0F0"/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2AD8C5-76F4-044C-B85E-528E6AB894C2}">
      <dsp:nvSpPr>
        <dsp:cNvPr id="0" name=""/>
        <dsp:cNvSpPr/>
      </dsp:nvSpPr>
      <dsp:spPr>
        <a:xfrm rot="19803430">
          <a:off x="1264249" y="2268861"/>
          <a:ext cx="2349175" cy="1132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0" bIns="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b="1" kern="1200" dirty="0" smtClean="0">
              <a:solidFill>
                <a:srgbClr val="C00000"/>
              </a:solidFill>
            </a:rPr>
            <a:t>Rank</a:t>
          </a:r>
          <a:r>
            <a:rPr lang="zh-CN" altLang="en-US" sz="3000" b="1" kern="1200" dirty="0" smtClean="0">
              <a:solidFill>
                <a:srgbClr val="C00000"/>
              </a:solidFill>
            </a:rPr>
            <a:t> </a:t>
          </a:r>
          <a:r>
            <a:rPr lang="en-US" altLang="zh-CN" sz="3000" b="1" kern="1200" dirty="0" smtClean="0">
              <a:solidFill>
                <a:srgbClr val="C00000"/>
              </a:solidFill>
            </a:rPr>
            <a:t>Based</a:t>
          </a:r>
          <a:r>
            <a:rPr lang="zh-CN" altLang="en-US" sz="3000" b="1" kern="1200" dirty="0" smtClean="0">
              <a:solidFill>
                <a:srgbClr val="C00000"/>
              </a:solidFill>
            </a:rPr>
            <a:t> </a:t>
          </a:r>
          <a:r>
            <a:rPr lang="en-US" altLang="zh-CN" sz="3000" b="1" kern="1200" dirty="0" smtClean="0">
              <a:solidFill>
                <a:srgbClr val="C00000"/>
              </a:solidFill>
            </a:rPr>
            <a:t>Similarity</a:t>
          </a:r>
          <a:endParaRPr lang="en-US" sz="3000" b="1" kern="1200" dirty="0">
            <a:solidFill>
              <a:srgbClr val="C00000"/>
            </a:solidFill>
          </a:endParaRPr>
        </a:p>
      </dsp:txBody>
      <dsp:txXfrm>
        <a:off x="1264249" y="2268861"/>
        <a:ext cx="2349175" cy="1132121"/>
      </dsp:txXfrm>
    </dsp:sp>
    <dsp:sp modelId="{1D4B59B7-5F25-7C40-89ED-7AFCB4074586}">
      <dsp:nvSpPr>
        <dsp:cNvPr id="0" name=""/>
        <dsp:cNvSpPr/>
      </dsp:nvSpPr>
      <dsp:spPr>
        <a:xfrm>
          <a:off x="2184004" y="4144113"/>
          <a:ext cx="680069" cy="680069"/>
        </a:xfrm>
        <a:prstGeom prst="ellipse">
          <a:avLst/>
        </a:prstGeom>
        <a:solidFill>
          <a:srgbClr val="92D050"/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73C277-46F8-4549-AE45-DD6D979CB37F}">
      <dsp:nvSpPr>
        <dsp:cNvPr id="0" name=""/>
        <dsp:cNvSpPr/>
      </dsp:nvSpPr>
      <dsp:spPr>
        <a:xfrm rot="17700000">
          <a:off x="871843" y="4757439"/>
          <a:ext cx="2032147" cy="979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76200" bIns="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 dirty="0"/>
        </a:p>
      </dsp:txBody>
      <dsp:txXfrm>
        <a:off x="871843" y="4757439"/>
        <a:ext cx="2032147" cy="979825"/>
      </dsp:txXfrm>
    </dsp:sp>
    <dsp:sp modelId="{4B95D8CE-6A43-A045-8E13-B585C3F890E3}">
      <dsp:nvSpPr>
        <dsp:cNvPr id="0" name=""/>
        <dsp:cNvSpPr/>
      </dsp:nvSpPr>
      <dsp:spPr>
        <a:xfrm rot="17700000">
          <a:off x="2144088" y="2027994"/>
          <a:ext cx="2032147" cy="979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5E8A5C-3817-904E-B590-0B6EBA7D0585}">
      <dsp:nvSpPr>
        <dsp:cNvPr id="0" name=""/>
        <dsp:cNvSpPr/>
      </dsp:nvSpPr>
      <dsp:spPr>
        <a:xfrm>
          <a:off x="3311096" y="4148111"/>
          <a:ext cx="672075" cy="672075"/>
        </a:xfrm>
        <a:prstGeom prst="ellipse">
          <a:avLst/>
        </a:prstGeom>
        <a:solidFill>
          <a:srgbClr val="92D050"/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88EDBD-018A-854B-BE6C-F67ED74B6F6C}">
      <dsp:nvSpPr>
        <dsp:cNvPr id="0" name=""/>
        <dsp:cNvSpPr/>
      </dsp:nvSpPr>
      <dsp:spPr>
        <a:xfrm rot="17700000">
          <a:off x="1994938" y="4757439"/>
          <a:ext cx="2032147" cy="979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76200" bIns="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 dirty="0"/>
        </a:p>
      </dsp:txBody>
      <dsp:txXfrm>
        <a:off x="1994938" y="4757439"/>
        <a:ext cx="2032147" cy="979825"/>
      </dsp:txXfrm>
    </dsp:sp>
    <dsp:sp modelId="{F6E02D4E-EF75-E442-BDC6-AEC56924B571}">
      <dsp:nvSpPr>
        <dsp:cNvPr id="0" name=""/>
        <dsp:cNvSpPr/>
      </dsp:nvSpPr>
      <dsp:spPr>
        <a:xfrm rot="17700000">
          <a:off x="3267182" y="2027994"/>
          <a:ext cx="2032147" cy="979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ABF10A-F85F-1449-834C-3E725C1EE738}">
      <dsp:nvSpPr>
        <dsp:cNvPr id="0" name=""/>
        <dsp:cNvSpPr/>
      </dsp:nvSpPr>
      <dsp:spPr>
        <a:xfrm>
          <a:off x="4279928" y="3539204"/>
          <a:ext cx="1889754" cy="1889754"/>
        </a:xfrm>
        <a:prstGeom prst="donut">
          <a:avLst>
            <a:gd name="adj" fmla="val 20000"/>
          </a:avLst>
        </a:prstGeom>
        <a:solidFill>
          <a:srgbClr val="00B0F0"/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4EFAF4A-8417-8F40-89FE-D3274EF5EA83}">
      <dsp:nvSpPr>
        <dsp:cNvPr id="0" name=""/>
        <dsp:cNvSpPr/>
      </dsp:nvSpPr>
      <dsp:spPr>
        <a:xfrm rot="19929336">
          <a:off x="5573838" y="2273502"/>
          <a:ext cx="2349175" cy="1132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0" bIns="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b="1" kern="1200" dirty="0" smtClean="0">
              <a:solidFill>
                <a:srgbClr val="C00000"/>
              </a:solidFill>
            </a:rPr>
            <a:t>Review</a:t>
          </a:r>
          <a:r>
            <a:rPr lang="zh-CN" altLang="en-US" sz="3000" b="1" kern="1200" dirty="0" smtClean="0">
              <a:solidFill>
                <a:srgbClr val="C00000"/>
              </a:solidFill>
            </a:rPr>
            <a:t> </a:t>
          </a:r>
          <a:r>
            <a:rPr lang="en-US" altLang="zh-CN" sz="3000" b="1" kern="1200" dirty="0" smtClean="0">
              <a:solidFill>
                <a:srgbClr val="C00000"/>
              </a:solidFill>
            </a:rPr>
            <a:t>Based</a:t>
          </a:r>
          <a:r>
            <a:rPr lang="zh-CN" altLang="en-US" sz="3000" b="1" kern="1200" dirty="0" smtClean="0">
              <a:solidFill>
                <a:srgbClr val="C00000"/>
              </a:solidFill>
            </a:rPr>
            <a:t> </a:t>
          </a:r>
          <a:r>
            <a:rPr lang="en-US" altLang="zh-CN" sz="3000" b="1" kern="1200" dirty="0" smtClean="0">
              <a:solidFill>
                <a:srgbClr val="C00000"/>
              </a:solidFill>
            </a:rPr>
            <a:t>Similarity</a:t>
          </a:r>
          <a:endParaRPr lang="en-US" sz="3000" b="1" kern="1200" dirty="0">
            <a:solidFill>
              <a:srgbClr val="C00000"/>
            </a:solidFill>
          </a:endParaRPr>
        </a:p>
      </dsp:txBody>
      <dsp:txXfrm>
        <a:off x="5573838" y="2273502"/>
        <a:ext cx="2349175" cy="1132121"/>
      </dsp:txXfrm>
    </dsp:sp>
    <dsp:sp modelId="{6E6F5125-E4AB-0B4F-9B04-6BC9A859A382}">
      <dsp:nvSpPr>
        <dsp:cNvPr id="0" name=""/>
        <dsp:cNvSpPr/>
      </dsp:nvSpPr>
      <dsp:spPr>
        <a:xfrm>
          <a:off x="6481104" y="4162775"/>
          <a:ext cx="642746" cy="642746"/>
        </a:xfrm>
        <a:prstGeom prst="ellipse">
          <a:avLst/>
        </a:prstGeom>
        <a:solidFill>
          <a:srgbClr val="92D050"/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8870AE-8BE4-7441-B4AA-F9532C8865B0}">
      <dsp:nvSpPr>
        <dsp:cNvPr id="0" name=""/>
        <dsp:cNvSpPr/>
      </dsp:nvSpPr>
      <dsp:spPr>
        <a:xfrm rot="17700000">
          <a:off x="5150281" y="4757439"/>
          <a:ext cx="2032147" cy="979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76200" bIns="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 dirty="0"/>
        </a:p>
      </dsp:txBody>
      <dsp:txXfrm>
        <a:off x="5150281" y="4757439"/>
        <a:ext cx="2032147" cy="979825"/>
      </dsp:txXfrm>
    </dsp:sp>
    <dsp:sp modelId="{E2026877-0D2F-AE49-9224-C1E84AEF548C}">
      <dsp:nvSpPr>
        <dsp:cNvPr id="0" name=""/>
        <dsp:cNvSpPr/>
      </dsp:nvSpPr>
      <dsp:spPr>
        <a:xfrm rot="17700000">
          <a:off x="6422526" y="2027994"/>
          <a:ext cx="2032147" cy="979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F30B08-5546-4A43-857B-92396342081E}">
      <dsp:nvSpPr>
        <dsp:cNvPr id="0" name=""/>
        <dsp:cNvSpPr/>
      </dsp:nvSpPr>
      <dsp:spPr>
        <a:xfrm>
          <a:off x="7604199" y="4162775"/>
          <a:ext cx="642746" cy="642746"/>
        </a:xfrm>
        <a:prstGeom prst="ellipse">
          <a:avLst/>
        </a:prstGeom>
        <a:solidFill>
          <a:srgbClr val="92D050"/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C2F7AB-473F-7E43-9C04-CCEE8CD5CFD0}">
      <dsp:nvSpPr>
        <dsp:cNvPr id="0" name=""/>
        <dsp:cNvSpPr/>
      </dsp:nvSpPr>
      <dsp:spPr>
        <a:xfrm rot="17700000">
          <a:off x="6273376" y="4757439"/>
          <a:ext cx="2032147" cy="979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76200" bIns="0" numCol="1" spcCol="1270" anchor="ctr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/>
        </a:p>
      </dsp:txBody>
      <dsp:txXfrm>
        <a:off x="6273376" y="4757439"/>
        <a:ext cx="2032147" cy="979825"/>
      </dsp:txXfrm>
    </dsp:sp>
    <dsp:sp modelId="{83E46AC6-CD34-3D49-8C99-81E881D8F9BF}">
      <dsp:nvSpPr>
        <dsp:cNvPr id="0" name=""/>
        <dsp:cNvSpPr/>
      </dsp:nvSpPr>
      <dsp:spPr>
        <a:xfrm rot="17700000">
          <a:off x="7545621" y="2027994"/>
          <a:ext cx="2032147" cy="979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0F60DF-41AD-5E41-ADD7-DC08DC9ECDB8}">
      <dsp:nvSpPr>
        <dsp:cNvPr id="0" name=""/>
        <dsp:cNvSpPr/>
      </dsp:nvSpPr>
      <dsp:spPr>
        <a:xfrm>
          <a:off x="-5234749" y="-801803"/>
          <a:ext cx="6233857" cy="6233857"/>
        </a:xfrm>
        <a:prstGeom prst="blockArc">
          <a:avLst>
            <a:gd name="adj1" fmla="val 18900000"/>
            <a:gd name="adj2" fmla="val 2700000"/>
            <a:gd name="adj3" fmla="val 346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F8ED60-E4C0-094C-93F3-99C4D5AC62C6}">
      <dsp:nvSpPr>
        <dsp:cNvPr id="0" name=""/>
        <dsp:cNvSpPr/>
      </dsp:nvSpPr>
      <dsp:spPr>
        <a:xfrm>
          <a:off x="642678" y="463025"/>
          <a:ext cx="6423305" cy="926050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>
          <a:solidFill>
            <a:schemeClr val="accent3">
              <a:lumMod val="20000"/>
              <a:lumOff val="80000"/>
            </a:schemeClr>
          </a:solidFill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35052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rPr>
            <a:t>Users: 340K</a:t>
          </a:r>
          <a:endParaRPr lang="en-US" sz="3200" kern="1200" dirty="0">
            <a:solidFill>
              <a:schemeClr val="tx1"/>
            </a:solidFill>
            <a:latin typeface="Helvetica Neue" charset="0"/>
            <a:ea typeface="Helvetica Neue" charset="0"/>
            <a:cs typeface="Helvetica Neue" charset="0"/>
          </a:endParaRPr>
        </a:p>
      </dsp:txBody>
      <dsp:txXfrm>
        <a:off x="642678" y="463025"/>
        <a:ext cx="6423305" cy="926050"/>
      </dsp:txXfrm>
    </dsp:sp>
    <dsp:sp modelId="{A7F0CEE1-4301-B74A-802A-2079591F9758}">
      <dsp:nvSpPr>
        <dsp:cNvPr id="0" name=""/>
        <dsp:cNvSpPr/>
      </dsp:nvSpPr>
      <dsp:spPr>
        <a:xfrm>
          <a:off x="63897" y="347268"/>
          <a:ext cx="1157562" cy="1157562"/>
        </a:xfrm>
        <a:prstGeom prst="ellipse">
          <a:avLst/>
        </a:prstGeom>
        <a:solidFill>
          <a:srgbClr val="FFC000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2B0908-4B99-594C-A9F0-C4D74ABDB492}">
      <dsp:nvSpPr>
        <dsp:cNvPr id="0" name=""/>
        <dsp:cNvSpPr/>
      </dsp:nvSpPr>
      <dsp:spPr>
        <a:xfrm>
          <a:off x="979298" y="1852100"/>
          <a:ext cx="6086686" cy="926050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35052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rPr>
            <a:t>Business:</a:t>
          </a:r>
          <a:r>
            <a:rPr lang="zh-CN" altLang="en-US" sz="3200" kern="120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rPr>
            <a:t> </a:t>
          </a:r>
          <a:r>
            <a:rPr lang="en-US" altLang="zh-CN" sz="3200" kern="120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rPr>
            <a:t>61K</a:t>
          </a:r>
          <a:r>
            <a:rPr lang="en-US" sz="3200" kern="120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rPr>
            <a:t> </a:t>
          </a:r>
          <a:endParaRPr lang="en-US" sz="3200" kern="1200" dirty="0">
            <a:solidFill>
              <a:schemeClr val="tx1"/>
            </a:solidFill>
            <a:latin typeface="Helvetica Neue" charset="0"/>
            <a:ea typeface="Helvetica Neue" charset="0"/>
            <a:cs typeface="Helvetica Neue" charset="0"/>
          </a:endParaRPr>
        </a:p>
      </dsp:txBody>
      <dsp:txXfrm>
        <a:off x="979298" y="1852100"/>
        <a:ext cx="6086686" cy="926050"/>
      </dsp:txXfrm>
    </dsp:sp>
    <dsp:sp modelId="{783CA39B-34E5-4C40-932E-1E69AC20E0CB}">
      <dsp:nvSpPr>
        <dsp:cNvPr id="0" name=""/>
        <dsp:cNvSpPr/>
      </dsp:nvSpPr>
      <dsp:spPr>
        <a:xfrm>
          <a:off x="400516" y="1736344"/>
          <a:ext cx="1157562" cy="1157562"/>
        </a:xfrm>
        <a:prstGeom prst="ellipse">
          <a:avLst/>
        </a:prstGeom>
        <a:solidFill>
          <a:srgbClr val="FFC000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60BC87-7807-5346-872F-75F04FCCF972}">
      <dsp:nvSpPr>
        <dsp:cNvPr id="0" name=""/>
        <dsp:cNvSpPr/>
      </dsp:nvSpPr>
      <dsp:spPr>
        <a:xfrm>
          <a:off x="642678" y="3241175"/>
          <a:ext cx="6423305" cy="926050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35052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rPr>
            <a:t>Reviews: 1.5M</a:t>
          </a:r>
          <a:endParaRPr lang="en-US" sz="3200" kern="1200" dirty="0">
            <a:solidFill>
              <a:schemeClr val="tx1"/>
            </a:solidFill>
            <a:latin typeface="Helvetica Neue" charset="0"/>
            <a:ea typeface="Helvetica Neue" charset="0"/>
            <a:cs typeface="Helvetica Neue" charset="0"/>
          </a:endParaRPr>
        </a:p>
      </dsp:txBody>
      <dsp:txXfrm>
        <a:off x="642678" y="3241175"/>
        <a:ext cx="6423305" cy="926050"/>
      </dsp:txXfrm>
    </dsp:sp>
    <dsp:sp modelId="{87937731-C701-754A-AD56-D4065980199D}">
      <dsp:nvSpPr>
        <dsp:cNvPr id="0" name=""/>
        <dsp:cNvSpPr/>
      </dsp:nvSpPr>
      <dsp:spPr>
        <a:xfrm>
          <a:off x="63897" y="3125419"/>
          <a:ext cx="1157562" cy="1157562"/>
        </a:xfrm>
        <a:prstGeom prst="ellipse">
          <a:avLst/>
        </a:prstGeom>
        <a:solidFill>
          <a:srgbClr val="FFC000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064C81-CA0D-1049-B267-0FC3A723DB80}">
      <dsp:nvSpPr>
        <dsp:cNvPr id="0" name=""/>
        <dsp:cNvSpPr/>
      </dsp:nvSpPr>
      <dsp:spPr>
        <a:xfrm>
          <a:off x="3959" y="815679"/>
          <a:ext cx="1731147" cy="1038688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User</a:t>
          </a:r>
          <a:r>
            <a:rPr lang="zh-CN" altLang="en-US" sz="2100" kern="1200" dirty="0" smtClean="0"/>
            <a:t> </a:t>
          </a:r>
          <a:r>
            <a:rPr lang="en-US" altLang="zh-CN" sz="2100" kern="1200" dirty="0" smtClean="0"/>
            <a:t>Reviews</a:t>
          </a:r>
          <a:endParaRPr lang="en-US" sz="2100" kern="1200" dirty="0"/>
        </a:p>
      </dsp:txBody>
      <dsp:txXfrm>
        <a:off x="34381" y="846101"/>
        <a:ext cx="1670303" cy="977844"/>
      </dsp:txXfrm>
    </dsp:sp>
    <dsp:sp modelId="{05F89B86-0369-954A-A77E-9FFBF68B0D34}">
      <dsp:nvSpPr>
        <dsp:cNvPr id="0" name=""/>
        <dsp:cNvSpPr/>
      </dsp:nvSpPr>
      <dsp:spPr>
        <a:xfrm>
          <a:off x="1908222" y="1120361"/>
          <a:ext cx="367003" cy="4293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1908222" y="1206226"/>
        <a:ext cx="256902" cy="257594"/>
      </dsp:txXfrm>
    </dsp:sp>
    <dsp:sp modelId="{754BD49C-CA5C-9645-953B-15A4A2D2AF47}">
      <dsp:nvSpPr>
        <dsp:cNvPr id="0" name=""/>
        <dsp:cNvSpPr/>
      </dsp:nvSpPr>
      <dsp:spPr>
        <a:xfrm>
          <a:off x="2427566" y="815679"/>
          <a:ext cx="1731147" cy="1038688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Distinct</a:t>
          </a:r>
          <a:r>
            <a:rPr lang="zh-CN" altLang="en-US" sz="2100" kern="1200" dirty="0" smtClean="0"/>
            <a:t> </a:t>
          </a:r>
          <a:r>
            <a:rPr lang="en-US" altLang="zh-CN" sz="2100" kern="1200" dirty="0" smtClean="0"/>
            <a:t>Words</a:t>
          </a:r>
          <a:endParaRPr lang="en-US" sz="2100" kern="1200" dirty="0"/>
        </a:p>
      </dsp:txBody>
      <dsp:txXfrm>
        <a:off x="2457988" y="846101"/>
        <a:ext cx="1670303" cy="977844"/>
      </dsp:txXfrm>
    </dsp:sp>
    <dsp:sp modelId="{041A775A-5FEF-274D-8B7C-FEA1E4E9EEF2}">
      <dsp:nvSpPr>
        <dsp:cNvPr id="0" name=""/>
        <dsp:cNvSpPr/>
      </dsp:nvSpPr>
      <dsp:spPr>
        <a:xfrm>
          <a:off x="4331829" y="1120361"/>
          <a:ext cx="367003" cy="4293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4331829" y="1206226"/>
        <a:ext cx="256902" cy="257594"/>
      </dsp:txXfrm>
    </dsp:sp>
    <dsp:sp modelId="{DF6A0B6A-A70F-CD45-9035-A429F6C75BC1}">
      <dsp:nvSpPr>
        <dsp:cNvPr id="0" name=""/>
        <dsp:cNvSpPr/>
      </dsp:nvSpPr>
      <dsp:spPr>
        <a:xfrm>
          <a:off x="4851173" y="815679"/>
          <a:ext cx="1731147" cy="1038688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User-Words</a:t>
          </a:r>
          <a:r>
            <a:rPr lang="zh-CN" altLang="en-US" sz="2100" kern="1200" dirty="0" smtClean="0"/>
            <a:t> </a:t>
          </a:r>
          <a:r>
            <a:rPr lang="en-US" altLang="zh-CN" sz="2100" kern="1200" dirty="0" smtClean="0"/>
            <a:t>Matrix</a:t>
          </a:r>
          <a:endParaRPr lang="en-US" sz="2100" kern="1200" dirty="0"/>
        </a:p>
      </dsp:txBody>
      <dsp:txXfrm>
        <a:off x="4881595" y="846101"/>
        <a:ext cx="1670303" cy="977844"/>
      </dsp:txXfrm>
    </dsp:sp>
    <dsp:sp modelId="{D148E332-F7BD-EF43-9C3B-5CDE2C78863C}">
      <dsp:nvSpPr>
        <dsp:cNvPr id="0" name=""/>
        <dsp:cNvSpPr/>
      </dsp:nvSpPr>
      <dsp:spPr>
        <a:xfrm>
          <a:off x="6755436" y="1120361"/>
          <a:ext cx="367003" cy="4293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6755436" y="1206226"/>
        <a:ext cx="256902" cy="257594"/>
      </dsp:txXfrm>
    </dsp:sp>
    <dsp:sp modelId="{790BCA01-BDF9-A548-9A8F-5F6B7226EE9E}">
      <dsp:nvSpPr>
        <dsp:cNvPr id="0" name=""/>
        <dsp:cNvSpPr/>
      </dsp:nvSpPr>
      <dsp:spPr>
        <a:xfrm>
          <a:off x="7274780" y="815679"/>
          <a:ext cx="1731147" cy="1038688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User-User</a:t>
          </a:r>
          <a:r>
            <a:rPr lang="zh-CN" altLang="en-US" sz="2100" kern="1200" dirty="0" smtClean="0"/>
            <a:t> </a:t>
          </a:r>
          <a:r>
            <a:rPr lang="en-US" altLang="zh-CN" sz="2100" kern="1200" dirty="0" smtClean="0"/>
            <a:t>Correlation</a:t>
          </a:r>
          <a:r>
            <a:rPr lang="zh-CN" altLang="en-US" sz="2100" kern="1200" baseline="0" dirty="0" smtClean="0"/>
            <a:t> </a:t>
          </a:r>
          <a:r>
            <a:rPr lang="en-US" altLang="zh-CN" sz="2100" kern="1200" baseline="0" dirty="0" smtClean="0"/>
            <a:t>Matrix</a:t>
          </a:r>
          <a:endParaRPr lang="en-US" sz="2100" kern="1200" dirty="0"/>
        </a:p>
      </dsp:txBody>
      <dsp:txXfrm>
        <a:off x="7305202" y="846101"/>
        <a:ext cx="1670303" cy="97784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68B203-E114-BC4D-B6DB-7FECBE0CC6A8}">
      <dsp:nvSpPr>
        <dsp:cNvPr id="0" name=""/>
        <dsp:cNvSpPr/>
      </dsp:nvSpPr>
      <dsp:spPr>
        <a:xfrm>
          <a:off x="671561" y="0"/>
          <a:ext cx="3947973" cy="3947973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2B72607-DF8B-C347-8028-F1007BC2170B}">
      <dsp:nvSpPr>
        <dsp:cNvPr id="0" name=""/>
        <dsp:cNvSpPr/>
      </dsp:nvSpPr>
      <dsp:spPr>
        <a:xfrm>
          <a:off x="1046618" y="375057"/>
          <a:ext cx="1539709" cy="1539709"/>
        </a:xfrm>
        <a:prstGeom prst="roundRect">
          <a:avLst/>
        </a:prstGeom>
        <a:solidFill>
          <a:srgbClr val="92D050"/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>
              <a:solidFill>
                <a:schemeClr val="tx1"/>
              </a:solidFill>
            </a:rPr>
            <a:t>1</a:t>
          </a:r>
          <a:r>
            <a:rPr lang="en-US" altLang="zh-CN" sz="2400" b="0" kern="1200" dirty="0" smtClean="0">
              <a:solidFill>
                <a:schemeClr val="tx1"/>
              </a:solidFill>
            </a:rPr>
            <a:t>,</a:t>
          </a:r>
          <a:r>
            <a:rPr lang="en-US" sz="2400" b="0" kern="1200" dirty="0" smtClean="0">
              <a:solidFill>
                <a:schemeClr val="tx1"/>
              </a:solidFill>
            </a:rPr>
            <a:t>684</a:t>
          </a:r>
          <a:endParaRPr lang="en-US" sz="2400" b="0" kern="1200" dirty="0">
            <a:solidFill>
              <a:schemeClr val="tx1"/>
            </a:solidFill>
          </a:endParaRPr>
        </a:p>
      </dsp:txBody>
      <dsp:txXfrm>
        <a:off x="1121780" y="450219"/>
        <a:ext cx="1389385" cy="1389385"/>
      </dsp:txXfrm>
    </dsp:sp>
    <dsp:sp modelId="{C1AE9682-D5C5-9A4B-BF72-0EA4531A385E}">
      <dsp:nvSpPr>
        <dsp:cNvPr id="0" name=""/>
        <dsp:cNvSpPr/>
      </dsp:nvSpPr>
      <dsp:spPr>
        <a:xfrm>
          <a:off x="2704767" y="375057"/>
          <a:ext cx="1539709" cy="153970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>
              <a:solidFill>
                <a:schemeClr val="tx1"/>
              </a:solidFill>
            </a:rPr>
            <a:t>42</a:t>
          </a:r>
          <a:r>
            <a:rPr lang="en-US" altLang="zh-CN" sz="2400" b="0" kern="1200" dirty="0" smtClean="0">
              <a:solidFill>
                <a:schemeClr val="tx1"/>
              </a:solidFill>
            </a:rPr>
            <a:t>,</a:t>
          </a:r>
          <a:r>
            <a:rPr lang="en-US" sz="2400" b="0" kern="1200" dirty="0" smtClean="0">
              <a:solidFill>
                <a:schemeClr val="tx1"/>
              </a:solidFill>
            </a:rPr>
            <a:t>555</a:t>
          </a:r>
          <a:endParaRPr lang="en-US" sz="2400" b="0" kern="1200" dirty="0">
            <a:solidFill>
              <a:schemeClr val="tx1"/>
            </a:solidFill>
          </a:endParaRPr>
        </a:p>
      </dsp:txBody>
      <dsp:txXfrm>
        <a:off x="2779929" y="450219"/>
        <a:ext cx="1389385" cy="1389385"/>
      </dsp:txXfrm>
    </dsp:sp>
    <dsp:sp modelId="{C426E39D-11FF-3542-94A1-B8757FC12B77}">
      <dsp:nvSpPr>
        <dsp:cNvPr id="0" name=""/>
        <dsp:cNvSpPr/>
      </dsp:nvSpPr>
      <dsp:spPr>
        <a:xfrm>
          <a:off x="1046618" y="2033206"/>
          <a:ext cx="1539709" cy="153970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>
              <a:solidFill>
                <a:schemeClr val="tx1"/>
              </a:solidFill>
            </a:rPr>
            <a:t>1</a:t>
          </a:r>
          <a:r>
            <a:rPr lang="en-US" altLang="zh-CN" sz="2400" b="0" kern="1200" dirty="0" smtClean="0">
              <a:solidFill>
                <a:schemeClr val="tx1"/>
              </a:solidFill>
            </a:rPr>
            <a:t>,</a:t>
          </a:r>
          <a:r>
            <a:rPr lang="en-US" sz="2400" b="0" kern="1200" dirty="0" smtClean="0">
              <a:solidFill>
                <a:schemeClr val="tx1"/>
              </a:solidFill>
            </a:rPr>
            <a:t>684</a:t>
          </a:r>
          <a:endParaRPr lang="en-US" sz="2400" b="0" kern="1200" dirty="0">
            <a:solidFill>
              <a:schemeClr val="tx1"/>
            </a:solidFill>
          </a:endParaRPr>
        </a:p>
      </dsp:txBody>
      <dsp:txXfrm>
        <a:off x="1121780" y="2108368"/>
        <a:ext cx="1389385" cy="1389385"/>
      </dsp:txXfrm>
    </dsp:sp>
    <dsp:sp modelId="{7FD9DE6A-7F5E-8F48-9D35-FAEA4462DBBF}">
      <dsp:nvSpPr>
        <dsp:cNvPr id="0" name=""/>
        <dsp:cNvSpPr/>
      </dsp:nvSpPr>
      <dsp:spPr>
        <a:xfrm>
          <a:off x="2704767" y="2033206"/>
          <a:ext cx="1539709" cy="1539709"/>
        </a:xfrm>
        <a:prstGeom prst="roundRect">
          <a:avLst/>
        </a:prstGeom>
        <a:solidFill>
          <a:srgbClr val="92D050"/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>
              <a:solidFill>
                <a:schemeClr val="tx1"/>
              </a:solidFill>
            </a:rPr>
            <a:t>11</a:t>
          </a:r>
          <a:r>
            <a:rPr lang="en-US" altLang="zh-CN" sz="2400" b="0" kern="1200" dirty="0" smtClean="0">
              <a:solidFill>
                <a:schemeClr val="tx1"/>
              </a:solidFill>
            </a:rPr>
            <a:t>,</a:t>
          </a:r>
          <a:r>
            <a:rPr lang="en-US" sz="2400" b="0" kern="1200" dirty="0" smtClean="0">
              <a:solidFill>
                <a:schemeClr val="tx1"/>
              </a:solidFill>
            </a:rPr>
            <a:t>153</a:t>
          </a:r>
          <a:endParaRPr lang="en-US" sz="2400" b="0" kern="1200" dirty="0">
            <a:solidFill>
              <a:schemeClr val="tx1"/>
            </a:solidFill>
          </a:endParaRPr>
        </a:p>
      </dsp:txBody>
      <dsp:txXfrm>
        <a:off x="2779929" y="2108368"/>
        <a:ext cx="1389385" cy="13893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9563C-A041-4C46-A7BA-E6E006FBAE2E}">
      <dsp:nvSpPr>
        <dsp:cNvPr id="0" name=""/>
        <dsp:cNvSpPr/>
      </dsp:nvSpPr>
      <dsp:spPr>
        <a:xfrm>
          <a:off x="2587980" y="459"/>
          <a:ext cx="6397526" cy="1792237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400" kern="1200" dirty="0" smtClean="0"/>
            <a:t>U</a:t>
          </a:r>
          <a:r>
            <a:rPr lang="en-US" altLang="en-US" sz="3400" kern="1200" dirty="0" smtClean="0"/>
            <a:t>se the most similar </a:t>
          </a:r>
          <a:r>
            <a:rPr lang="en-US" altLang="en-US" sz="3400" i="1" kern="1200" dirty="0" smtClean="0"/>
            <a:t>n</a:t>
          </a:r>
          <a:r>
            <a:rPr lang="en-US" altLang="en-US" sz="3400" kern="1200" dirty="0" smtClean="0"/>
            <a:t> users’ ranks based on similarity weights, </a:t>
          </a:r>
          <a:r>
            <a:rPr lang="en-US" altLang="en-US" sz="3400" b="1" i="1" kern="1200" dirty="0" err="1" smtClean="0">
              <a:solidFill>
                <a:srgbClr val="FF0000"/>
              </a:solidFill>
            </a:rPr>
            <a:t>w</a:t>
          </a:r>
          <a:r>
            <a:rPr lang="en-US" altLang="en-US" sz="3400" b="1" i="1" kern="1200" baseline="-25000" dirty="0" err="1" smtClean="0">
              <a:solidFill>
                <a:srgbClr val="FF0000"/>
              </a:solidFill>
            </a:rPr>
            <a:t>a,u</a:t>
          </a:r>
          <a:r>
            <a:rPr lang="en-US" altLang="en-US" sz="3400" b="1" i="1" kern="1200" baseline="-25000" dirty="0" smtClean="0">
              <a:solidFill>
                <a:srgbClr val="FF0000"/>
              </a:solidFill>
            </a:rPr>
            <a:t> </a:t>
          </a:r>
          <a:endParaRPr lang="en-US" sz="3400" b="1" kern="1200" dirty="0">
            <a:solidFill>
              <a:srgbClr val="FF0000"/>
            </a:solidFill>
          </a:endParaRPr>
        </a:p>
      </dsp:txBody>
      <dsp:txXfrm>
        <a:off x="2587980" y="224489"/>
        <a:ext cx="5725437" cy="1344177"/>
      </dsp:txXfrm>
    </dsp:sp>
    <dsp:sp modelId="{E8C8A964-AC00-9F4D-B382-E77F32123761}">
      <dsp:nvSpPr>
        <dsp:cNvPr id="0" name=""/>
        <dsp:cNvSpPr/>
      </dsp:nvSpPr>
      <dsp:spPr>
        <a:xfrm>
          <a:off x="158492" y="459"/>
          <a:ext cx="2429487" cy="179223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3600" kern="1200" dirty="0" smtClean="0"/>
            <a:t>Standard approach </a:t>
          </a:r>
          <a:endParaRPr lang="en-US" sz="3600" kern="1200" dirty="0"/>
        </a:p>
      </dsp:txBody>
      <dsp:txXfrm>
        <a:off x="245982" y="87949"/>
        <a:ext cx="2254507" cy="1617257"/>
      </dsp:txXfrm>
    </dsp:sp>
    <dsp:sp modelId="{91099D96-DAB9-5D43-B6EE-06F39FE75E0D}">
      <dsp:nvSpPr>
        <dsp:cNvPr id="0" name=""/>
        <dsp:cNvSpPr/>
      </dsp:nvSpPr>
      <dsp:spPr>
        <a:xfrm>
          <a:off x="2587980" y="1971920"/>
          <a:ext cx="6397526" cy="1792237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400" kern="1200" dirty="0" smtClean="0"/>
            <a:t>I</a:t>
          </a:r>
          <a:r>
            <a:rPr lang="en-US" altLang="en-US" sz="3400" kern="1200" dirty="0" smtClean="0"/>
            <a:t>nclude all users whose similarity weight is above a given threshold</a:t>
          </a:r>
          <a:endParaRPr lang="en-US" sz="3400" kern="1200" dirty="0"/>
        </a:p>
      </dsp:txBody>
      <dsp:txXfrm>
        <a:off x="2587980" y="2195950"/>
        <a:ext cx="5725437" cy="1344177"/>
      </dsp:txXfrm>
    </dsp:sp>
    <dsp:sp modelId="{F97B4E7D-053B-A446-A92A-DB3E801ABDA7}">
      <dsp:nvSpPr>
        <dsp:cNvPr id="0" name=""/>
        <dsp:cNvSpPr/>
      </dsp:nvSpPr>
      <dsp:spPr>
        <a:xfrm>
          <a:off x="158492" y="1971920"/>
          <a:ext cx="2429487" cy="179223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3600" kern="1200" dirty="0" smtClean="0"/>
            <a:t>Alternate approach </a:t>
          </a:r>
          <a:endParaRPr lang="en-US" sz="3600" kern="1200" dirty="0"/>
        </a:p>
      </dsp:txBody>
      <dsp:txXfrm>
        <a:off x="245982" y="2059410"/>
        <a:ext cx="2254507" cy="1617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8D3EF-FF3B-8A4F-97D6-076B86615D80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89499B-F15B-2349-8823-13E559E10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8856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D9810-5C73-4F45-892D-B4EC2CFCCA1B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223F7-EE28-8549-BA74-2DC8733B4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2141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89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7444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7667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8553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26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29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36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6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494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9753600" cy="48768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5080" y="1"/>
            <a:ext cx="9748522" cy="48768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5290813"/>
            <a:ext cx="6217920" cy="1560576"/>
          </a:xfrm>
        </p:spPr>
        <p:txBody>
          <a:bodyPr anchor="ctr">
            <a:normAutofit/>
          </a:bodyPr>
          <a:lstStyle>
            <a:lvl1pPr algn="r">
              <a:defRPr sz="4693" spc="213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88480" y="5290813"/>
            <a:ext cx="2560320" cy="1560576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707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87695" indent="0" algn="ctr">
              <a:buNone/>
              <a:defRPr sz="1707"/>
            </a:lvl2pPr>
            <a:lvl3pPr marL="975390" indent="0" algn="ctr">
              <a:buNone/>
              <a:defRPr sz="1707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ACE8548-8F54-F941-B480-821AAD5308A8}" type="datetime1">
              <a:rPr lang="en-US" smtClean="0"/>
              <a:t>11/18/15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709474" y="5615046"/>
            <a:ext cx="0" cy="97536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119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71308-4E40-C64B-B2E1-0EC3C9652276}" type="datetime1">
              <a:rPr lang="en-US" smtClean="0"/>
              <a:t>11/18/15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3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9922" y="812800"/>
            <a:ext cx="2103120" cy="577088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482" y="812800"/>
            <a:ext cx="6065520" cy="57708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D8B9A-52E8-F349-BDE6-48BC4A2FC59F}" type="datetime1">
              <a:rPr lang="en-US" smtClean="0"/>
              <a:t>11/18/15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8046720" y="185134"/>
            <a:ext cx="0" cy="731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73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7680" y="243840"/>
            <a:ext cx="8778240" cy="12192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487680" y="1706880"/>
            <a:ext cx="8778240" cy="4827694"/>
          </a:xfrm>
        </p:spPr>
        <p:txBody>
          <a:bodyPr/>
          <a:lstStyle/>
          <a:p>
            <a:pPr lvl="0"/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567571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6E0B-CC7A-BE45-B139-F52396F3D6BB}" type="datetime1">
              <a:rPr lang="en-US" smtClean="0"/>
              <a:t>11/18/15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000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9753600" cy="48768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5080" y="1"/>
            <a:ext cx="9748522" cy="48768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5290813"/>
            <a:ext cx="6217920" cy="1560576"/>
          </a:xfrm>
        </p:spPr>
        <p:txBody>
          <a:bodyPr anchor="ctr">
            <a:normAutofit/>
          </a:bodyPr>
          <a:lstStyle>
            <a:lvl1pPr algn="r">
              <a:defRPr sz="4693" b="0" spc="213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88480" y="5290813"/>
            <a:ext cx="2560320" cy="1560576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7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87695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3FD77-8F49-3148-84BF-A2EA808A28DA}" type="datetime1">
              <a:rPr lang="en-US" smtClean="0"/>
              <a:t>11/18/15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709474" y="5615046"/>
            <a:ext cx="0" cy="97536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560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02" y="624231"/>
            <a:ext cx="7776058" cy="15995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9302" y="2438400"/>
            <a:ext cx="3803904" cy="42915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1456" y="2438400"/>
            <a:ext cx="3803904" cy="42915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B107A-E0EE-1049-8FEA-77172E6FF27F}" type="datetime1">
              <a:rPr lang="en-US" smtClean="0"/>
              <a:t>11/18/15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613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19302" y="624231"/>
            <a:ext cx="7776058" cy="15995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02" y="2324945"/>
            <a:ext cx="3803904" cy="877824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47" b="0" cap="none" baseline="0">
                <a:solidFill>
                  <a:schemeClr val="accent1"/>
                </a:solidFill>
                <a:latin typeface="+mn-lt"/>
              </a:defRPr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302" y="3165641"/>
            <a:ext cx="3803904" cy="356434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1456" y="2324945"/>
            <a:ext cx="3803904" cy="877824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47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marL="0" lvl="0" indent="0" algn="l" defTabSz="975390" rtl="0" eaLnBrk="1" latinLnBrk="0" hangingPunct="1">
              <a:lnSpc>
                <a:spcPct val="90000"/>
              </a:lnSpc>
              <a:spcBef>
                <a:spcPts val="192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91456" y="3165641"/>
            <a:ext cx="3803904" cy="356434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974E1-17D3-0E44-8BED-D3FCC9EE88B3}" type="datetime1">
              <a:rPr lang="en-US" smtClean="0"/>
              <a:t>11/18/15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50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2A0F-6EC7-5345-86C3-DDB63E04576F}" type="datetime1">
              <a:rPr lang="en-US" smtClean="0"/>
              <a:t>11/18/15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41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9C9CF-85E7-814D-AB6F-A480B4295109}" type="datetime1">
              <a:rPr lang="en-US" smtClean="0"/>
              <a:t>11/18/15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324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19302" y="502943"/>
            <a:ext cx="3511296" cy="1853184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877824"/>
            <a:ext cx="4542739" cy="5530291"/>
          </a:xfrm>
        </p:spPr>
        <p:txBody>
          <a:bodyPr>
            <a:normAutofit/>
          </a:bodyPr>
          <a:lstStyle>
            <a:lvl1pPr>
              <a:defRPr sz="2133"/>
            </a:lvl1pPr>
            <a:lvl2pPr>
              <a:defRPr sz="1707"/>
            </a:lvl2pPr>
            <a:lvl3pPr>
              <a:defRPr sz="1280"/>
            </a:lvl3pPr>
            <a:lvl4pPr>
              <a:defRPr sz="1280"/>
            </a:lvl4pPr>
            <a:lvl5pPr>
              <a:defRPr sz="1280"/>
            </a:lvl5pPr>
            <a:lvl6pPr>
              <a:defRPr sz="1280"/>
            </a:lvl6pPr>
            <a:lvl7pPr>
              <a:defRPr sz="1280"/>
            </a:lvl7pPr>
            <a:lvl8pPr>
              <a:defRPr sz="1280"/>
            </a:lvl8pPr>
            <a:lvl9pPr>
              <a:defRPr sz="12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9302" y="2408006"/>
            <a:ext cx="3511296" cy="401311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40"/>
              </a:spcBef>
              <a:buNone/>
              <a:defRPr sz="1707"/>
            </a:lvl1pPr>
            <a:lvl2pPr marL="487695" indent="0">
              <a:buNone/>
              <a:defRPr sz="1280"/>
            </a:lvl2pPr>
            <a:lvl3pPr marL="975390" indent="0">
              <a:buNone/>
              <a:defRPr sz="1067"/>
            </a:lvl3pPr>
            <a:lvl4pPr marL="1463086" indent="0">
              <a:buNone/>
              <a:defRPr sz="960"/>
            </a:lvl4pPr>
            <a:lvl5pPr marL="1950781" indent="0">
              <a:buNone/>
              <a:defRPr sz="960"/>
            </a:lvl5pPr>
            <a:lvl6pPr marL="2438476" indent="0">
              <a:buNone/>
              <a:defRPr sz="960"/>
            </a:lvl6pPr>
            <a:lvl7pPr marL="2926171" indent="0">
              <a:buNone/>
              <a:defRPr sz="960"/>
            </a:lvl7pPr>
            <a:lvl8pPr marL="3413867" indent="0">
              <a:buNone/>
              <a:defRPr sz="960"/>
            </a:lvl8pPr>
            <a:lvl9pPr marL="3901562" indent="0">
              <a:buNone/>
              <a:defRPr sz="96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A85E6-6FED-884E-87E1-BC202B3E2A6A}" type="datetime1">
              <a:rPr lang="en-US" smtClean="0"/>
              <a:t>11/18/15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17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5290814"/>
            <a:ext cx="6217920" cy="1560576"/>
          </a:xfrm>
        </p:spPr>
        <p:txBody>
          <a:bodyPr anchor="ctr">
            <a:normAutofit/>
          </a:bodyPr>
          <a:lstStyle>
            <a:lvl1pPr algn="r">
              <a:defRPr sz="4693" spc="213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751162" cy="48768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560"/>
            </a:lvl1pPr>
            <a:lvl2pPr marL="365771" indent="0">
              <a:buNone/>
              <a:defRPr sz="2240"/>
            </a:lvl2pPr>
            <a:lvl3pPr marL="731543" indent="0">
              <a:buNone/>
              <a:defRPr sz="1920"/>
            </a:lvl3pPr>
            <a:lvl4pPr marL="1097314" indent="0">
              <a:buNone/>
              <a:defRPr sz="1600"/>
            </a:lvl4pPr>
            <a:lvl5pPr marL="1463086" indent="0">
              <a:buNone/>
              <a:defRPr sz="1600"/>
            </a:lvl5pPr>
            <a:lvl6pPr marL="1828857" indent="0">
              <a:buNone/>
              <a:defRPr sz="1600"/>
            </a:lvl6pPr>
            <a:lvl7pPr marL="2194629" indent="0">
              <a:buNone/>
              <a:defRPr sz="1600"/>
            </a:lvl7pPr>
            <a:lvl8pPr marL="2560400" indent="0">
              <a:buNone/>
              <a:defRPr sz="1600"/>
            </a:lvl8pPr>
            <a:lvl9pPr marL="2926171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8480" y="5290814"/>
            <a:ext cx="2560320" cy="1560576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7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65771" indent="0">
              <a:buNone/>
              <a:defRPr sz="1120"/>
            </a:lvl2pPr>
            <a:lvl3pPr marL="731543" indent="0">
              <a:buNone/>
              <a:defRPr sz="960"/>
            </a:lvl3pPr>
            <a:lvl4pPr marL="1097314" indent="0">
              <a:buNone/>
              <a:defRPr sz="800"/>
            </a:lvl4pPr>
            <a:lvl5pPr marL="1463086" indent="0">
              <a:buNone/>
              <a:defRPr sz="800"/>
            </a:lvl5pPr>
            <a:lvl6pPr marL="1828857" indent="0">
              <a:buNone/>
              <a:defRPr sz="800"/>
            </a:lvl6pPr>
            <a:lvl7pPr marL="2194629" indent="0">
              <a:buNone/>
              <a:defRPr sz="800"/>
            </a:lvl7pPr>
            <a:lvl8pPr marL="2560400" indent="0">
              <a:buNone/>
              <a:defRPr sz="800"/>
            </a:lvl8pPr>
            <a:lvl9pPr marL="2926171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6F713-2CD6-D643-BD16-0D72945B9E74}" type="datetime1">
              <a:rPr lang="en-US" smtClean="0"/>
              <a:t>11/18/15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709474" y="5615046"/>
            <a:ext cx="0" cy="97536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297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9302" y="624231"/>
            <a:ext cx="7776058" cy="1599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03" y="2438400"/>
            <a:ext cx="7776059" cy="429158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9304" y="6902084"/>
            <a:ext cx="1723314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1E064E2-EB28-534C-9DF2-0301B4E5B79C}" type="datetime1">
              <a:rPr lang="en-US" smtClean="0"/>
              <a:t>11/18/15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74347" y="6902084"/>
            <a:ext cx="4721167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69867" y="6902084"/>
            <a:ext cx="778933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09600" y="881412"/>
            <a:ext cx="0" cy="97536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415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  <p:sldLayoutId id="2147483985" r:id="rId12"/>
  </p:sldLayoutIdLst>
  <p:hf sldNum="0" hdr="0" ftr="0" dt="0"/>
  <p:txStyles>
    <p:titleStyle>
      <a:lvl1pPr algn="l" defTabSz="975390" rtl="0" eaLnBrk="1" latinLnBrk="0" hangingPunct="1">
        <a:lnSpc>
          <a:spcPct val="80000"/>
        </a:lnSpc>
        <a:spcBef>
          <a:spcPct val="0"/>
        </a:spcBef>
        <a:buNone/>
        <a:defRPr sz="4693" kern="1200" cap="all" spc="107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7539" indent="-97539" algn="l" defTabSz="975390" rtl="0" eaLnBrk="1" latinLnBrk="0" hangingPunct="1">
        <a:lnSpc>
          <a:spcPct val="90000"/>
        </a:lnSpc>
        <a:spcBef>
          <a:spcPts val="1280"/>
        </a:spcBef>
        <a:spcAft>
          <a:spcPts val="213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82863" indent="-146309" algn="l" defTabSz="975390" rtl="0" eaLnBrk="1" latinLnBrk="0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Font typeface="Wingdings 3" pitchFamily="18" charset="2"/>
        <a:buChar char=""/>
        <a:defRPr sz="1707" kern="1200">
          <a:solidFill>
            <a:schemeClr val="tx1"/>
          </a:solidFill>
          <a:latin typeface="+mn-lt"/>
          <a:ea typeface="+mn-ea"/>
          <a:cs typeface="+mn-cs"/>
        </a:defRPr>
      </a:lvl2pPr>
      <a:lvl3pPr marL="477941" indent="-146309" algn="l" defTabSz="975390" rtl="0" eaLnBrk="1" latinLnBrk="0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Font typeface="Wingdings 3" pitchFamily="18" charset="2"/>
        <a:buChar char=""/>
        <a:defRPr sz="1280" kern="1200">
          <a:solidFill>
            <a:schemeClr val="tx1"/>
          </a:solidFill>
          <a:latin typeface="+mn-lt"/>
          <a:ea typeface="+mn-ea"/>
          <a:cs typeface="+mn-cs"/>
        </a:defRPr>
      </a:lvl3pPr>
      <a:lvl4pPr marL="634004" indent="-146309" algn="l" defTabSz="975390" rtl="0" eaLnBrk="1" latinLnBrk="0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Font typeface="Wingdings 3" pitchFamily="18" charset="2"/>
        <a:buChar char=""/>
        <a:defRPr sz="1280" kern="1200">
          <a:solidFill>
            <a:schemeClr val="tx1"/>
          </a:solidFill>
          <a:latin typeface="+mn-lt"/>
          <a:ea typeface="+mn-ea"/>
          <a:cs typeface="+mn-cs"/>
        </a:defRPr>
      </a:lvl4pPr>
      <a:lvl5pPr marL="829082" indent="-146309" algn="l" defTabSz="975390" rtl="0" eaLnBrk="1" latinLnBrk="0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Font typeface="Wingdings 3" pitchFamily="18" charset="2"/>
        <a:buChar char=""/>
        <a:defRPr sz="1280" kern="1200">
          <a:solidFill>
            <a:schemeClr val="tx1"/>
          </a:solidFill>
          <a:latin typeface="+mn-lt"/>
          <a:ea typeface="+mn-ea"/>
          <a:cs typeface="+mn-cs"/>
        </a:defRPr>
      </a:lvl5pPr>
      <a:lvl6pPr marL="975390" indent="-146309" algn="l" defTabSz="975390" rtl="0" eaLnBrk="1" latinLnBrk="0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Font typeface="Wingdings 3" pitchFamily="18" charset="2"/>
        <a:buChar char=""/>
        <a:defRPr sz="1280" kern="1200">
          <a:solidFill>
            <a:schemeClr val="tx1"/>
          </a:solidFill>
          <a:latin typeface="+mn-lt"/>
          <a:ea typeface="+mn-ea"/>
          <a:cs typeface="+mn-cs"/>
        </a:defRPr>
      </a:lvl6pPr>
      <a:lvl7pPr marL="1131453" indent="-146309" algn="l" defTabSz="975390" rtl="0" eaLnBrk="1" latinLnBrk="0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Font typeface="Wingdings 3" pitchFamily="18" charset="2"/>
        <a:buChar char=""/>
        <a:defRPr sz="1280" kern="1200">
          <a:solidFill>
            <a:schemeClr val="tx1"/>
          </a:solidFill>
          <a:latin typeface="+mn-lt"/>
          <a:ea typeface="+mn-ea"/>
          <a:cs typeface="+mn-cs"/>
        </a:defRPr>
      </a:lvl7pPr>
      <a:lvl8pPr marL="1297269" indent="-146309" algn="l" defTabSz="975390" rtl="0" eaLnBrk="1" latinLnBrk="0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Font typeface="Wingdings 3" pitchFamily="18" charset="2"/>
        <a:buChar char=""/>
        <a:defRPr sz="1280" kern="1200">
          <a:solidFill>
            <a:schemeClr val="tx1"/>
          </a:solidFill>
          <a:latin typeface="+mn-lt"/>
          <a:ea typeface="+mn-ea"/>
          <a:cs typeface="+mn-cs"/>
        </a:defRPr>
      </a:lvl8pPr>
      <a:lvl9pPr marL="1453332" indent="-146309" algn="l" defTabSz="975390" rtl="0" eaLnBrk="1" latinLnBrk="0" hangingPunct="1">
        <a:lnSpc>
          <a:spcPct val="90000"/>
        </a:lnSpc>
        <a:spcBef>
          <a:spcPts val="213"/>
        </a:spcBef>
        <a:spcAft>
          <a:spcPts val="427"/>
        </a:spcAft>
        <a:buClr>
          <a:schemeClr val="accent1"/>
        </a:buClr>
        <a:buFont typeface="Wingdings 3" pitchFamily="18" charset="2"/>
        <a:buChar char=""/>
        <a:defRPr sz="12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16.tiff"/><Relationship Id="rId8" Type="http://schemas.openxmlformats.org/officeDocument/2006/relationships/image" Target="../media/image17.tiff"/><Relationship Id="rId9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1.wmf"/><Relationship Id="rId6" Type="http://schemas.openxmlformats.org/officeDocument/2006/relationships/image" Target="../media/image2.tif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7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7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24.wmf"/><Relationship Id="rId6" Type="http://schemas.openxmlformats.org/officeDocument/2006/relationships/image" Target="../media/image2.tif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Relationship Id="rId3" Type="http://schemas.openxmlformats.org/officeDocument/2006/relationships/image" Target="../media/image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4" Type="http://schemas.openxmlformats.org/officeDocument/2006/relationships/image" Target="../media/image8.wmf"/><Relationship Id="rId5" Type="http://schemas.openxmlformats.org/officeDocument/2006/relationships/image" Target="../media/image9.wmf"/><Relationship Id="rId6" Type="http://schemas.openxmlformats.org/officeDocument/2006/relationships/image" Target="../media/image10.wmf"/><Relationship Id="rId7" Type="http://schemas.openxmlformats.org/officeDocument/2006/relationships/image" Target="../media/image11.wmf"/><Relationship Id="rId8" Type="http://schemas.openxmlformats.org/officeDocument/2006/relationships/image" Target="../media/image12.wmf"/><Relationship Id="rId9" Type="http://schemas.openxmlformats.org/officeDocument/2006/relationships/image" Target="../media/image13.wmf"/><Relationship Id="rId10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14.tiff"/><Relationship Id="rId8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" y="5290813"/>
            <a:ext cx="6486144" cy="1560576"/>
          </a:xfrm>
        </p:spPr>
        <p:txBody>
          <a:bodyPr>
            <a:normAutofit/>
          </a:bodyPr>
          <a:lstStyle/>
          <a:p>
            <a:r>
              <a:rPr lang="en-US" altLang="zh-CN" sz="5400" smtClean="0"/>
              <a:t>Recommendation</a:t>
            </a:r>
            <a:r>
              <a:rPr lang="zh-CN" altLang="en-US" sz="5400" smtClean="0"/>
              <a:t> </a:t>
            </a:r>
            <a:r>
              <a:rPr lang="en-US" altLang="zh-CN" sz="5400" dirty="0"/>
              <a:t>System</a:t>
            </a:r>
            <a:r>
              <a:rPr lang="zh-CN" altLang="en-US" sz="5400" dirty="0"/>
              <a:t> </a:t>
            </a:r>
            <a:r>
              <a:rPr lang="en-US" altLang="zh-CN" sz="5400" dirty="0" smtClean="0"/>
              <a:t>of</a:t>
            </a:r>
            <a:r>
              <a:rPr lang="zh-CN" altLang="en-US" sz="5400" dirty="0" smtClean="0"/>
              <a:t> </a:t>
            </a:r>
            <a:r>
              <a:rPr lang="en-US" altLang="zh-CN" sz="5400" dirty="0"/>
              <a:t>Yelp</a:t>
            </a:r>
            <a:r>
              <a:rPr lang="zh-CN" altLang="en-US" sz="5400" dirty="0"/>
              <a:t> </a:t>
            </a:r>
            <a:r>
              <a:rPr lang="en-US" altLang="zh-CN" sz="5400" dirty="0"/>
              <a:t>Rank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0672" y="5290813"/>
            <a:ext cx="2560320" cy="1560576"/>
          </a:xfrm>
        </p:spPr>
        <p:txBody>
          <a:bodyPr/>
          <a:lstStyle/>
          <a:p>
            <a:r>
              <a:rPr lang="en-US" dirty="0" smtClean="0"/>
              <a:t>Elizabeth</a:t>
            </a:r>
            <a:r>
              <a:rPr lang="zh-CN" altLang="en-US" dirty="0" smtClean="0"/>
              <a:t> </a:t>
            </a:r>
            <a:r>
              <a:rPr lang="en-US" dirty="0" err="1" smtClean="0"/>
              <a:t>Karpinski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JingNan</a:t>
            </a:r>
            <a:r>
              <a:rPr lang="zh-CN" altLang="en-US" dirty="0" smtClean="0"/>
              <a:t> </a:t>
            </a:r>
            <a:r>
              <a:rPr lang="en-US" altLang="zh-CN" dirty="0"/>
              <a:t>X</a:t>
            </a:r>
            <a:r>
              <a:rPr lang="en-US" altLang="zh-CN" dirty="0" smtClean="0"/>
              <a:t>u,</a:t>
            </a:r>
            <a:r>
              <a:rPr lang="zh-CN" altLang="en-US" dirty="0" smtClean="0"/>
              <a:t> </a:t>
            </a:r>
            <a:r>
              <a:rPr lang="en-US" altLang="zh-CN" dirty="0" err="1"/>
              <a:t>X</a:t>
            </a:r>
            <a:r>
              <a:rPr lang="en-US" altLang="zh-CN" dirty="0" err="1" smtClean="0"/>
              <a:t>iaoshuai</a:t>
            </a:r>
            <a:r>
              <a:rPr lang="zh-CN" altLang="en-US" dirty="0" smtClean="0"/>
              <a:t> </a:t>
            </a:r>
            <a:r>
              <a:rPr lang="en-US" altLang="zh-CN" dirty="0"/>
              <a:t>L</a:t>
            </a:r>
            <a:r>
              <a:rPr lang="en-US" altLang="zh-CN" dirty="0" smtClean="0"/>
              <a:t>i,</a:t>
            </a:r>
            <a:r>
              <a:rPr lang="zh-CN" altLang="en-US" dirty="0" smtClean="0"/>
              <a:t> </a:t>
            </a:r>
            <a:r>
              <a:rPr lang="en-US" altLang="zh-CN" dirty="0" smtClean="0"/>
              <a:t>Qian</a:t>
            </a:r>
            <a:r>
              <a:rPr lang="zh-CN" altLang="en-US" dirty="0" smtClean="0"/>
              <a:t> </a:t>
            </a:r>
            <a:r>
              <a:rPr lang="en-US" altLang="zh-CN" dirty="0"/>
              <a:t>W</a:t>
            </a:r>
            <a:r>
              <a:rPr lang="en-US" altLang="zh-CN" dirty="0" smtClean="0"/>
              <a:t>ang</a:t>
            </a:r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0" y="7022592"/>
            <a:ext cx="97536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Worcester Polytechnic Institute</a:t>
            </a:r>
            <a:endParaRPr lang="en-US" b="1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41220"/>
            <a:ext cx="1061292" cy="3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42" y="624231"/>
            <a:ext cx="7776058" cy="1599590"/>
          </a:xfrm>
        </p:spPr>
        <p:txBody>
          <a:bodyPr/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 </a:t>
            </a:r>
            <a:r>
              <a:rPr lang="en-US" altLang="zh-CN" dirty="0" smtClean="0"/>
              <a:t>Ecosystem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65786" y="2116859"/>
            <a:ext cx="9180576" cy="3601517"/>
            <a:chOff x="253593" y="2621279"/>
            <a:chExt cx="9180576" cy="3601517"/>
          </a:xfrm>
        </p:grpSpPr>
        <p:sp>
          <p:nvSpPr>
            <p:cNvPr id="5" name="Rectangle 4"/>
            <p:cNvSpPr/>
            <p:nvPr/>
          </p:nvSpPr>
          <p:spPr>
            <a:xfrm>
              <a:off x="253593" y="2621279"/>
              <a:ext cx="9180576" cy="360151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14528" y="2878531"/>
              <a:ext cx="2106778" cy="118445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/>
                <a:t>Spark</a:t>
              </a:r>
              <a:r>
                <a:rPr lang="zh-CN" altLang="en-US" sz="2000" dirty="0" smtClean="0"/>
                <a:t> </a:t>
              </a:r>
              <a:r>
                <a:rPr lang="en-US" altLang="zh-CN" sz="2000" dirty="0" smtClean="0"/>
                <a:t>SQL</a:t>
              </a:r>
              <a:r>
                <a:rPr lang="zh-CN" altLang="en-US" sz="2000" dirty="0" smtClean="0"/>
                <a:t> </a:t>
              </a:r>
              <a:r>
                <a:rPr lang="en-US" altLang="zh-CN" sz="2000" dirty="0" smtClean="0"/>
                <a:t>+</a:t>
              </a:r>
              <a:r>
                <a:rPr lang="zh-CN" altLang="en-US" sz="2000" dirty="0" smtClean="0"/>
                <a:t> </a:t>
              </a:r>
              <a:r>
                <a:rPr lang="en-US" altLang="zh-CN" sz="2000" dirty="0" err="1" smtClean="0"/>
                <a:t>DataFrames</a:t>
              </a:r>
              <a:endParaRPr lang="en-US" sz="2000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665171" y="2878531"/>
              <a:ext cx="2106778" cy="118445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/>
                <a:t>Spark</a:t>
              </a:r>
              <a:r>
                <a:rPr lang="zh-CN" altLang="en-US" sz="2000" dirty="0" smtClean="0"/>
                <a:t> </a:t>
              </a:r>
              <a:r>
                <a:rPr lang="en-US" altLang="zh-CN" sz="2000" dirty="0" smtClean="0"/>
                <a:t>Streaming</a:t>
              </a:r>
              <a:endParaRPr lang="en-US" sz="20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915814" y="2878531"/>
              <a:ext cx="2106778" cy="118445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/>
                <a:t>Spark</a:t>
              </a:r>
              <a:r>
                <a:rPr lang="zh-CN" altLang="en-US" sz="2000" dirty="0" smtClean="0"/>
                <a:t> </a:t>
              </a:r>
              <a:r>
                <a:rPr lang="en-US" altLang="zh-CN" sz="2000" dirty="0" err="1" smtClean="0"/>
                <a:t>MLlib</a:t>
              </a:r>
              <a:endParaRPr lang="zh-CN" altLang="en-US" sz="2000" dirty="0" smtClean="0"/>
            </a:p>
            <a:p>
              <a:pPr algn="ctr"/>
              <a:r>
                <a:rPr lang="en-US" altLang="zh-CN" sz="2000" dirty="0" smtClean="0"/>
                <a:t>Machine</a:t>
              </a:r>
              <a:r>
                <a:rPr lang="zh-CN" altLang="en-US" sz="2000" dirty="0" smtClean="0"/>
                <a:t> </a:t>
              </a:r>
              <a:r>
                <a:rPr lang="en-US" altLang="zh-CN" sz="2000" dirty="0" smtClean="0"/>
                <a:t>Learning</a:t>
              </a:r>
              <a:endParaRPr lang="en-US" sz="20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166457" y="2878531"/>
              <a:ext cx="2106778" cy="118445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/>
                <a:t>Spark</a:t>
              </a:r>
              <a:r>
                <a:rPr lang="zh-CN" altLang="en-US" sz="2000" dirty="0" smtClean="0"/>
                <a:t> </a:t>
              </a:r>
              <a:r>
                <a:rPr lang="en-US" altLang="zh-CN" sz="2000" dirty="0" err="1" smtClean="0"/>
                <a:t>GraphX</a:t>
              </a:r>
              <a:endParaRPr lang="en-US" sz="20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14528" y="4331208"/>
              <a:ext cx="8858707" cy="169468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 smtClean="0">
                  <a:solidFill>
                    <a:sysClr val="windowText" lastClr="000000"/>
                  </a:solidFill>
                </a:rPr>
                <a:t>Spark</a:t>
              </a:r>
              <a:r>
                <a:rPr lang="zh-CN" altLang="en-US" sz="4000" dirty="0" smtClean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4000" dirty="0" smtClean="0">
                  <a:solidFill>
                    <a:sysClr val="windowText" lastClr="000000"/>
                  </a:solidFill>
                </a:rPr>
                <a:t>Core</a:t>
              </a:r>
              <a:r>
                <a:rPr lang="zh-CN" altLang="en-US" sz="4000" dirty="0" smtClean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4000" dirty="0" smtClean="0">
                  <a:solidFill>
                    <a:sysClr val="windowText" lastClr="000000"/>
                  </a:solidFill>
                </a:rPr>
                <a:t>API</a:t>
              </a:r>
              <a:endParaRPr lang="en-US" sz="400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735" y="624231"/>
            <a:ext cx="1892605" cy="111744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65786" y="5986601"/>
            <a:ext cx="9180576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434343"/>
                </a:solidFill>
                <a:latin typeface="HelveticaNeue" charset="0"/>
              </a:rPr>
              <a:t>Apache Spark™</a:t>
            </a:r>
            <a:r>
              <a:rPr lang="en-US" sz="2800" dirty="0">
                <a:solidFill>
                  <a:srgbClr val="434343"/>
                </a:solidFill>
                <a:latin typeface="HelveticaNeue-Thin" charset="0"/>
              </a:rPr>
              <a:t> </a:t>
            </a:r>
            <a:r>
              <a:rPr lang="en-US" sz="2800" b="1" dirty="0">
                <a:solidFill>
                  <a:srgbClr val="434343"/>
                </a:solidFill>
                <a:latin typeface="HelveticaNeue-Thin" charset="0"/>
              </a:rPr>
              <a:t>is a fast and general engine for </a:t>
            </a:r>
            <a:endParaRPr lang="zh-CN" altLang="en-US" sz="2800" b="1" dirty="0" smtClean="0">
              <a:solidFill>
                <a:srgbClr val="434343"/>
              </a:solidFill>
              <a:latin typeface="HelveticaNeue-Thin" charset="0"/>
            </a:endParaRPr>
          </a:p>
          <a:p>
            <a:pPr algn="ctr"/>
            <a:r>
              <a:rPr lang="en-US" sz="2800" b="1" dirty="0" smtClean="0">
                <a:solidFill>
                  <a:srgbClr val="434343"/>
                </a:solidFill>
                <a:latin typeface="HelveticaNeue-Thin" charset="0"/>
              </a:rPr>
              <a:t>large-scale </a:t>
            </a:r>
            <a:r>
              <a:rPr lang="en-US" sz="2800" b="1" dirty="0">
                <a:solidFill>
                  <a:srgbClr val="434343"/>
                </a:solidFill>
                <a:latin typeface="HelveticaNeue-Thin" charset="0"/>
              </a:rPr>
              <a:t>data processing.</a:t>
            </a:r>
            <a:endParaRPr lang="en-US" sz="2800" b="1" dirty="0"/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0" y="7022592"/>
            <a:ext cx="97536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Worcester Polytechnic Institute</a:t>
            </a:r>
            <a:endParaRPr lang="en-US" b="1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308" y="81966"/>
            <a:ext cx="1061292" cy="3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7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342" y="624231"/>
            <a:ext cx="7776058" cy="1599590"/>
          </a:xfrm>
        </p:spPr>
        <p:txBody>
          <a:bodyPr/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 </a:t>
            </a:r>
            <a:r>
              <a:rPr lang="en-US" altLang="zh-CN" dirty="0" smtClean="0"/>
              <a:t>Ecosystem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65786" y="2116859"/>
            <a:ext cx="9180576" cy="3601517"/>
            <a:chOff x="253593" y="2621279"/>
            <a:chExt cx="9180576" cy="3601517"/>
          </a:xfrm>
        </p:grpSpPr>
        <p:sp>
          <p:nvSpPr>
            <p:cNvPr id="5" name="Rectangle 4"/>
            <p:cNvSpPr/>
            <p:nvPr/>
          </p:nvSpPr>
          <p:spPr>
            <a:xfrm>
              <a:off x="253593" y="2621279"/>
              <a:ext cx="9180576" cy="360151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14528" y="2878531"/>
              <a:ext cx="2106778" cy="1184452"/>
            </a:xfrm>
            <a:prstGeom prst="round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/>
                <a:t>Spark</a:t>
              </a:r>
              <a:r>
                <a:rPr lang="zh-CN" altLang="en-US" sz="2000" dirty="0" smtClean="0"/>
                <a:t> </a:t>
              </a:r>
              <a:r>
                <a:rPr lang="en-US" altLang="zh-CN" sz="2000" dirty="0" smtClean="0"/>
                <a:t>SQL</a:t>
              </a:r>
              <a:r>
                <a:rPr lang="zh-CN" altLang="en-US" sz="2000" dirty="0" smtClean="0"/>
                <a:t> </a:t>
              </a:r>
              <a:r>
                <a:rPr lang="en-US" altLang="zh-CN" sz="2000" dirty="0" smtClean="0"/>
                <a:t>+</a:t>
              </a:r>
              <a:r>
                <a:rPr lang="zh-CN" altLang="en-US" sz="2000" dirty="0" smtClean="0"/>
                <a:t> </a:t>
              </a:r>
              <a:r>
                <a:rPr lang="en-US" altLang="zh-CN" sz="2000" dirty="0" err="1" smtClean="0"/>
                <a:t>DataFrames</a:t>
              </a:r>
              <a:endParaRPr lang="en-US" sz="2000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665171" y="2878531"/>
              <a:ext cx="2106778" cy="118445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/>
                <a:t>Spark</a:t>
              </a:r>
              <a:r>
                <a:rPr lang="zh-CN" altLang="en-US" sz="2000" dirty="0" smtClean="0"/>
                <a:t> </a:t>
              </a:r>
              <a:r>
                <a:rPr lang="en-US" altLang="zh-CN" sz="2000" dirty="0" smtClean="0"/>
                <a:t>Streaming</a:t>
              </a:r>
              <a:endParaRPr lang="en-US" sz="20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915814" y="2878531"/>
              <a:ext cx="2106778" cy="1184452"/>
            </a:xfrm>
            <a:prstGeom prst="round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/>
                <a:t>Spark</a:t>
              </a:r>
              <a:r>
                <a:rPr lang="zh-CN" altLang="en-US" sz="2000" dirty="0" smtClean="0"/>
                <a:t> </a:t>
              </a:r>
              <a:r>
                <a:rPr lang="en-US" altLang="zh-CN" sz="2000" dirty="0" err="1" smtClean="0"/>
                <a:t>Mllib</a:t>
              </a:r>
              <a:endParaRPr lang="zh-CN" altLang="en-US" sz="2000" dirty="0" smtClean="0"/>
            </a:p>
            <a:p>
              <a:pPr algn="ctr"/>
              <a:r>
                <a:rPr lang="en-US" altLang="zh-CN" sz="2000" dirty="0" smtClean="0"/>
                <a:t>Machine</a:t>
              </a:r>
              <a:r>
                <a:rPr lang="zh-CN" altLang="en-US" sz="2000" dirty="0" smtClean="0"/>
                <a:t> </a:t>
              </a:r>
              <a:r>
                <a:rPr lang="en-US" altLang="zh-CN" sz="2000" dirty="0" smtClean="0"/>
                <a:t>Learning</a:t>
              </a:r>
              <a:endParaRPr lang="en-US" sz="20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166457" y="2878531"/>
              <a:ext cx="2106778" cy="118445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/>
                <a:t>Spark</a:t>
              </a:r>
              <a:r>
                <a:rPr lang="zh-CN" altLang="en-US" sz="2000" dirty="0" smtClean="0"/>
                <a:t> </a:t>
              </a:r>
              <a:r>
                <a:rPr lang="en-US" altLang="zh-CN" sz="2000" dirty="0" err="1" smtClean="0"/>
                <a:t>GraphX</a:t>
              </a:r>
              <a:endParaRPr lang="en-US" sz="20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14528" y="4331208"/>
              <a:ext cx="8858707" cy="1694688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 smtClean="0">
                  <a:solidFill>
                    <a:sysClr val="windowText" lastClr="000000"/>
                  </a:solidFill>
                </a:rPr>
                <a:t>Spark</a:t>
              </a:r>
              <a:r>
                <a:rPr lang="zh-CN" altLang="en-US" sz="4000" dirty="0" smtClean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4000" dirty="0" smtClean="0">
                  <a:solidFill>
                    <a:sysClr val="windowText" lastClr="000000"/>
                  </a:solidFill>
                </a:rPr>
                <a:t>Core</a:t>
              </a:r>
              <a:r>
                <a:rPr lang="zh-CN" altLang="en-US" sz="4000" dirty="0" smtClean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4000" dirty="0" smtClean="0">
                  <a:solidFill>
                    <a:sysClr val="windowText" lastClr="000000"/>
                  </a:solidFill>
                </a:rPr>
                <a:t>API</a:t>
              </a:r>
              <a:endParaRPr lang="en-US" sz="400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735" y="624231"/>
            <a:ext cx="1892605" cy="111744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65786" y="5986601"/>
            <a:ext cx="9180576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434343"/>
                </a:solidFill>
                <a:latin typeface="HelveticaNeue" charset="0"/>
              </a:rPr>
              <a:t>Apache Spark™</a:t>
            </a:r>
            <a:r>
              <a:rPr lang="en-US" sz="2800" dirty="0">
                <a:solidFill>
                  <a:srgbClr val="434343"/>
                </a:solidFill>
                <a:latin typeface="HelveticaNeue-Thin" charset="0"/>
              </a:rPr>
              <a:t> </a:t>
            </a:r>
            <a:r>
              <a:rPr lang="en-US" sz="2800" b="1" dirty="0">
                <a:solidFill>
                  <a:srgbClr val="434343"/>
                </a:solidFill>
                <a:latin typeface="HelveticaNeue-Thin" charset="0"/>
              </a:rPr>
              <a:t>is a fast and general engine for </a:t>
            </a:r>
            <a:endParaRPr lang="zh-CN" altLang="en-US" sz="2800" b="1" dirty="0" smtClean="0">
              <a:solidFill>
                <a:srgbClr val="434343"/>
              </a:solidFill>
              <a:latin typeface="HelveticaNeue-Thin" charset="0"/>
            </a:endParaRPr>
          </a:p>
          <a:p>
            <a:pPr algn="ctr"/>
            <a:r>
              <a:rPr lang="en-US" sz="2800" b="1" dirty="0" smtClean="0">
                <a:solidFill>
                  <a:srgbClr val="434343"/>
                </a:solidFill>
                <a:latin typeface="HelveticaNeue-Thin" charset="0"/>
              </a:rPr>
              <a:t>large-scale </a:t>
            </a:r>
            <a:r>
              <a:rPr lang="en-US" sz="2800" b="1" dirty="0">
                <a:solidFill>
                  <a:srgbClr val="434343"/>
                </a:solidFill>
                <a:latin typeface="HelveticaNeue-Thin" charset="0"/>
              </a:rPr>
              <a:t>data processing.</a:t>
            </a:r>
            <a:endParaRPr lang="en-US" sz="2800" b="1" dirty="0"/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0" y="7022592"/>
            <a:ext cx="97536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Worcester Polytechnic Institute</a:t>
            </a:r>
            <a:endParaRPr lang="en-US" b="1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308" y="81966"/>
            <a:ext cx="1061292" cy="3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Apache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spark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93257394"/>
              </p:ext>
            </p:extLst>
          </p:nvPr>
        </p:nvGraphicFramePr>
        <p:xfrm>
          <a:off x="-291896" y="2287626"/>
          <a:ext cx="5567681" cy="4301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5082" y="1304849"/>
            <a:ext cx="3670300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7632" y="3916816"/>
            <a:ext cx="3505200" cy="3022600"/>
          </a:xfrm>
          <a:prstGeom prst="rect">
            <a:avLst/>
          </a:prstGeom>
        </p:spPr>
      </p:pic>
      <p:sp>
        <p:nvSpPr>
          <p:cNvPr id="7" name="Footer Placeholder 5"/>
          <p:cNvSpPr txBox="1">
            <a:spLocks/>
          </p:cNvSpPr>
          <p:nvPr/>
        </p:nvSpPr>
        <p:spPr>
          <a:xfrm>
            <a:off x="0" y="7022592"/>
            <a:ext cx="97536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Worcester Polytechnic Institute</a:t>
            </a:r>
            <a:endParaRPr lang="en-US" b="1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2308" y="81966"/>
            <a:ext cx="1061292" cy="3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Collaborative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filtering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57733024"/>
              </p:ext>
            </p:extLst>
          </p:nvPr>
        </p:nvGraphicFramePr>
        <p:xfrm>
          <a:off x="316992" y="280415"/>
          <a:ext cx="9436608" cy="7034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5"/>
          <p:cNvSpPr txBox="1">
            <a:spLocks/>
          </p:cNvSpPr>
          <p:nvPr/>
        </p:nvSpPr>
        <p:spPr>
          <a:xfrm>
            <a:off x="0" y="7022592"/>
            <a:ext cx="97536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Worcester Polytechnic Institute</a:t>
            </a:r>
            <a:endParaRPr lang="en-US" b="1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2308" y="81966"/>
            <a:ext cx="1061292" cy="3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2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Yelp</a:t>
            </a:r>
            <a:r>
              <a:rPr lang="zh-CN" altLang="en-US" dirty="0" smtClean="0"/>
              <a:t> </a:t>
            </a:r>
            <a:r>
              <a:rPr lang="en-US" altLang="zh-CN" smtClean="0"/>
              <a:t>Academic</a:t>
            </a:r>
            <a:r>
              <a:rPr lang="en-US" smtClean="0"/>
              <a:t> </a:t>
            </a:r>
            <a:r>
              <a:rPr lang="en-US" dirty="0" smtClean="0"/>
              <a:t>Dataset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32525009"/>
              </p:ext>
            </p:extLst>
          </p:nvPr>
        </p:nvGraphicFramePr>
        <p:xfrm>
          <a:off x="1142390" y="2114093"/>
          <a:ext cx="7129882" cy="4630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5"/>
          <p:cNvSpPr txBox="1">
            <a:spLocks/>
          </p:cNvSpPr>
          <p:nvPr/>
        </p:nvSpPr>
        <p:spPr>
          <a:xfrm>
            <a:off x="0" y="7022592"/>
            <a:ext cx="97536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Worcester Polytechnic Institute</a:t>
            </a:r>
            <a:endParaRPr lang="en-US" b="1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2308" y="81966"/>
            <a:ext cx="1061292" cy="3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 - Ranks Amount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" y="2345944"/>
            <a:ext cx="4770667" cy="3372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529" y="2345944"/>
            <a:ext cx="4715387" cy="33721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27904" y="5937504"/>
            <a:ext cx="4133088" cy="4876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Users Who 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have</a:t>
            </a:r>
            <a:r>
              <a:rPr lang="zh-CN" alt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dirty="0" smtClean="0">
                <a:solidFill>
                  <a:sysClr val="windowText" lastClr="000000"/>
                </a:solidFill>
              </a:rPr>
              <a:t>more than 80 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Reviews</a:t>
            </a:r>
            <a:endParaRPr lang="en-US" dirty="0" smtClean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1091" y="5910688"/>
            <a:ext cx="4133088" cy="4876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All Users</a:t>
            </a:r>
          </a:p>
        </p:txBody>
      </p:sp>
      <p:sp>
        <p:nvSpPr>
          <p:cNvPr id="8" name="Footer Placeholder 5"/>
          <p:cNvSpPr txBox="1">
            <a:spLocks/>
          </p:cNvSpPr>
          <p:nvPr/>
        </p:nvSpPr>
        <p:spPr>
          <a:xfrm>
            <a:off x="0" y="7022592"/>
            <a:ext cx="97536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Worcester Polytechnic Institute</a:t>
            </a:r>
            <a:endParaRPr lang="en-US" b="1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2308" y="81966"/>
            <a:ext cx="1061292" cy="3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8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distribution of users’ ranks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110" y="1992173"/>
            <a:ext cx="6276442" cy="383812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819302" y="6291072"/>
            <a:ext cx="8019898" cy="67056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ysClr val="windowText" lastClr="000000"/>
                </a:solidFill>
              </a:rPr>
              <a:t>We</a:t>
            </a:r>
            <a:r>
              <a:rPr lang="zh-CN" altLang="en-US" sz="280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zh-CN" sz="2800" dirty="0" smtClean="0">
                <a:solidFill>
                  <a:sysClr val="windowText" lastClr="000000"/>
                </a:solidFill>
              </a:rPr>
              <a:t>choose</a:t>
            </a:r>
            <a:r>
              <a:rPr lang="zh-CN" altLang="en-US" sz="280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zh-CN" sz="2800" dirty="0" smtClean="0">
                <a:solidFill>
                  <a:sysClr val="windowText" lastClr="000000"/>
                </a:solidFill>
              </a:rPr>
              <a:t>those</a:t>
            </a:r>
            <a:r>
              <a:rPr lang="zh-CN" altLang="en-US" sz="280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zh-CN" sz="2800" dirty="0" smtClean="0">
                <a:solidFill>
                  <a:sysClr val="windowText" lastClr="000000"/>
                </a:solidFill>
              </a:rPr>
              <a:t>users</a:t>
            </a:r>
            <a:r>
              <a:rPr lang="zh-CN" altLang="en-US" sz="280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zh-CN" sz="2800" dirty="0" smtClean="0">
                <a:solidFill>
                  <a:sysClr val="windowText" lastClr="000000"/>
                </a:solidFill>
              </a:rPr>
              <a:t>who</a:t>
            </a:r>
            <a:r>
              <a:rPr lang="zh-CN" altLang="en-US" sz="280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zh-CN" sz="2800" dirty="0" smtClean="0">
                <a:solidFill>
                  <a:sysClr val="windowText" lastClr="000000"/>
                </a:solidFill>
              </a:rPr>
              <a:t>have</a:t>
            </a:r>
            <a:r>
              <a:rPr lang="zh-CN" altLang="en-US" sz="280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zh-CN" sz="2800" dirty="0" smtClean="0">
                <a:solidFill>
                  <a:sysClr val="windowText" lastClr="000000"/>
                </a:solidFill>
              </a:rPr>
              <a:t>at</a:t>
            </a:r>
            <a:r>
              <a:rPr lang="zh-CN" altLang="en-US" sz="280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zh-CN" sz="2800" dirty="0" smtClean="0">
                <a:solidFill>
                  <a:sysClr val="windowText" lastClr="000000"/>
                </a:solidFill>
              </a:rPr>
              <a:t>least</a:t>
            </a:r>
            <a:r>
              <a:rPr lang="zh-CN" altLang="en-US" sz="280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zh-CN" sz="2800" dirty="0" smtClean="0">
                <a:solidFill>
                  <a:sysClr val="windowText" lastClr="000000"/>
                </a:solidFill>
              </a:rPr>
              <a:t>80</a:t>
            </a:r>
            <a:r>
              <a:rPr lang="zh-CN" altLang="en-US" sz="280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zh-CN" sz="2800" dirty="0" smtClean="0">
                <a:solidFill>
                  <a:sysClr val="windowText" lastClr="000000"/>
                </a:solidFill>
              </a:rPr>
              <a:t>reviews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0" y="7022592"/>
            <a:ext cx="97536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Worcester Polytechnic Institute</a:t>
            </a:r>
            <a:endParaRPr lang="en-US" b="1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308" y="81966"/>
            <a:ext cx="1061292" cy="3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user similarity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2264" y="1816608"/>
            <a:ext cx="8778240" cy="4978620"/>
          </a:xfrm>
        </p:spPr>
        <p:txBody>
          <a:bodyPr/>
          <a:lstStyle/>
          <a:p>
            <a:r>
              <a:rPr lang="en-US" sz="3200" dirty="0" smtClean="0"/>
              <a:t>A popular similarity measure in user-based CF: </a:t>
            </a:r>
            <a:r>
              <a:rPr lang="en-US" sz="3200" b="1" dirty="0" smtClean="0">
                <a:solidFill>
                  <a:srgbClr val="FF0000"/>
                </a:solidFill>
              </a:rPr>
              <a:t>Pearson correlation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>
              <a:buNone/>
            </a:pPr>
            <a:endParaRPr lang="en-US" b="1" dirty="0" smtClean="0"/>
          </a:p>
          <a:p>
            <a:endParaRPr lang="en-US" dirty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1" y="-196978"/>
            <a:ext cx="197042" cy="393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7536" tIns="48768" rIns="97536" bIns="48768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920"/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1" y="-196978"/>
            <a:ext cx="197042" cy="393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7536" tIns="48768" rIns="97536" bIns="48768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920"/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019663"/>
              </p:ext>
            </p:extLst>
          </p:nvPr>
        </p:nvGraphicFramePr>
        <p:xfrm>
          <a:off x="607009" y="4498848"/>
          <a:ext cx="6502398" cy="247742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83733"/>
                <a:gridCol w="1083733"/>
                <a:gridCol w="1083733"/>
                <a:gridCol w="1083733"/>
                <a:gridCol w="1083733"/>
                <a:gridCol w="1083733"/>
              </a:tblGrid>
              <a:tr h="499609">
                <a:tc>
                  <a:txBody>
                    <a:bodyPr/>
                    <a:lstStyle/>
                    <a:p>
                      <a:pPr algn="ctr"/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aseline="0" dirty="0" smtClean="0">
                          <a:latin typeface="Calibri" pitchFamily="34" charset="0"/>
                        </a:rPr>
                        <a:t>Business1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aseline="0" dirty="0" smtClean="0">
                          <a:latin typeface="Calibri" pitchFamily="34" charset="0"/>
                        </a:rPr>
                        <a:t>Business2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aseline="0" dirty="0" smtClean="0">
                          <a:latin typeface="Calibri" pitchFamily="34" charset="0"/>
                        </a:rPr>
                        <a:t>Business3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aseline="0" dirty="0" smtClean="0">
                          <a:latin typeface="Calibri" pitchFamily="34" charset="0"/>
                        </a:rPr>
                        <a:t>Business4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aseline="0" dirty="0" smtClean="0">
                          <a:latin typeface="Calibri" pitchFamily="34" charset="0"/>
                        </a:rPr>
                        <a:t>Business5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</a:tr>
              <a:tr h="395563">
                <a:tc>
                  <a:txBody>
                    <a:bodyPr/>
                    <a:lstStyle/>
                    <a:p>
                      <a:pPr algn="ctr"/>
                      <a:r>
                        <a:rPr lang="en-US" sz="1700" baseline="0" dirty="0" smtClean="0">
                          <a:latin typeface="Calibri" pitchFamily="34" charset="0"/>
                        </a:rPr>
                        <a:t>Alice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aseline="0" dirty="0" smtClean="0">
                          <a:latin typeface="Calibri" pitchFamily="34" charset="0"/>
                        </a:rPr>
                        <a:t>5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aseline="0" dirty="0" smtClean="0">
                          <a:latin typeface="Calibri" pitchFamily="34" charset="0"/>
                        </a:rPr>
                        <a:t>?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aseline="0" dirty="0" smtClean="0">
                          <a:latin typeface="Calibri" pitchFamily="34" charset="0"/>
                        </a:rPr>
                        <a:t>4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aseline="0" dirty="0" smtClean="0">
                          <a:latin typeface="Calibri" pitchFamily="34" charset="0"/>
                        </a:rPr>
                        <a:t>4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aseline="0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?</a:t>
                      </a:r>
                      <a:endParaRPr lang="en-US" sz="1900" baseline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97536" marR="97536" marT="48768" marB="48768">
                    <a:solidFill>
                      <a:srgbClr val="FFC000"/>
                    </a:solidFill>
                  </a:tcPr>
                </a:tc>
              </a:tr>
              <a:tr h="395563">
                <a:tc>
                  <a:txBody>
                    <a:bodyPr/>
                    <a:lstStyle/>
                    <a:p>
                      <a:pPr algn="ctr"/>
                      <a:r>
                        <a:rPr lang="en-US" sz="1700" baseline="0" dirty="0" smtClean="0">
                          <a:latin typeface="Calibri" pitchFamily="34" charset="0"/>
                        </a:rPr>
                        <a:t>User1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aseline="0" dirty="0" smtClean="0">
                          <a:latin typeface="Calibri" pitchFamily="34" charset="0"/>
                        </a:rPr>
                        <a:t>3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aseline="0" dirty="0" smtClean="0">
                          <a:latin typeface="Calibri" pitchFamily="34" charset="0"/>
                        </a:rPr>
                        <a:t>?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aseline="0" dirty="0" smtClean="0">
                          <a:latin typeface="Calibri" pitchFamily="34" charset="0"/>
                        </a:rPr>
                        <a:t>2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aseline="0" dirty="0" smtClean="0">
                          <a:latin typeface="Calibri" pitchFamily="34" charset="0"/>
                        </a:rPr>
                        <a:t>?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aseline="0" dirty="0" smtClean="0">
                          <a:latin typeface="Calibri" pitchFamily="34" charset="0"/>
                        </a:rPr>
                        <a:t>3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</a:tr>
              <a:tr h="395563">
                <a:tc>
                  <a:txBody>
                    <a:bodyPr/>
                    <a:lstStyle/>
                    <a:p>
                      <a:pPr algn="ctr"/>
                      <a:r>
                        <a:rPr lang="en-US" sz="1700" baseline="0" dirty="0" smtClean="0">
                          <a:latin typeface="Calibri" pitchFamily="34" charset="0"/>
                        </a:rPr>
                        <a:t>User2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aseline="0" dirty="0" smtClean="0">
                          <a:latin typeface="Calibri" pitchFamily="34" charset="0"/>
                        </a:rPr>
                        <a:t>?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aseline="0" dirty="0" smtClean="0">
                          <a:latin typeface="Calibri" pitchFamily="34" charset="0"/>
                        </a:rPr>
                        <a:t>3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aseline="0" dirty="0" smtClean="0">
                          <a:latin typeface="Calibri" pitchFamily="34" charset="0"/>
                        </a:rPr>
                        <a:t>?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aseline="0" dirty="0" smtClean="0">
                          <a:latin typeface="Calibri" pitchFamily="34" charset="0"/>
                        </a:rPr>
                        <a:t>3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aseline="0" dirty="0" smtClean="0">
                          <a:latin typeface="Calibri" pitchFamily="34" charset="0"/>
                        </a:rPr>
                        <a:t>5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</a:tr>
              <a:tr h="395563">
                <a:tc>
                  <a:txBody>
                    <a:bodyPr/>
                    <a:lstStyle/>
                    <a:p>
                      <a:pPr algn="ctr"/>
                      <a:r>
                        <a:rPr lang="en-US" sz="1700" baseline="0" dirty="0" smtClean="0">
                          <a:latin typeface="Calibri" pitchFamily="34" charset="0"/>
                        </a:rPr>
                        <a:t>User3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aseline="0" dirty="0" smtClean="0">
                          <a:latin typeface="Calibri" pitchFamily="34" charset="0"/>
                        </a:rPr>
                        <a:t>3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aseline="0" dirty="0" smtClean="0">
                          <a:latin typeface="Calibri" pitchFamily="34" charset="0"/>
                        </a:rPr>
                        <a:t>?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aseline="0" dirty="0" smtClean="0">
                          <a:latin typeface="Calibri" pitchFamily="34" charset="0"/>
                        </a:rPr>
                        <a:t>1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aseline="0" dirty="0" smtClean="0">
                          <a:latin typeface="Calibri" pitchFamily="34" charset="0"/>
                        </a:rPr>
                        <a:t>5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aseline="0" dirty="0" smtClean="0">
                          <a:latin typeface="Calibri" pitchFamily="34" charset="0"/>
                        </a:rPr>
                        <a:t>?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</a:tr>
              <a:tr h="395563">
                <a:tc>
                  <a:txBody>
                    <a:bodyPr/>
                    <a:lstStyle/>
                    <a:p>
                      <a:pPr algn="ctr"/>
                      <a:r>
                        <a:rPr lang="en-US" sz="1700" baseline="0" dirty="0" smtClean="0">
                          <a:latin typeface="Calibri" pitchFamily="34" charset="0"/>
                        </a:rPr>
                        <a:t>User4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aseline="0" dirty="0" smtClean="0">
                          <a:latin typeface="Calibri" pitchFamily="34" charset="0"/>
                        </a:rPr>
                        <a:t>?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aseline="0" dirty="0" smtClean="0">
                          <a:latin typeface="Calibri" pitchFamily="34" charset="0"/>
                        </a:rPr>
                        <a:t>5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aseline="0" dirty="0" smtClean="0">
                          <a:latin typeface="Calibri" pitchFamily="34" charset="0"/>
                        </a:rPr>
                        <a:t>5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aseline="0" dirty="0" smtClean="0">
                          <a:latin typeface="Calibri" pitchFamily="34" charset="0"/>
                        </a:rPr>
                        <a:t>?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aseline="0" dirty="0" smtClean="0">
                          <a:latin typeface="Calibri" pitchFamily="34" charset="0"/>
                        </a:rPr>
                        <a:t>1</a:t>
                      </a:r>
                      <a:endParaRPr lang="en-US" sz="1700" baseline="0" dirty="0">
                        <a:latin typeface="Calibri" pitchFamily="34" charset="0"/>
                      </a:endParaRPr>
                    </a:p>
                  </a:txBody>
                  <a:tcPr marL="97536" marR="97536" marT="48768" marB="48768"/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7124342" y="5018104"/>
            <a:ext cx="1986162" cy="1676413"/>
            <a:chOff x="6885760" y="4796942"/>
            <a:chExt cx="1986162" cy="1676413"/>
          </a:xfrm>
        </p:grpSpPr>
        <p:grpSp>
          <p:nvGrpSpPr>
            <p:cNvPr id="18" name="Gruppieren 17"/>
            <p:cNvGrpSpPr/>
            <p:nvPr/>
          </p:nvGrpSpPr>
          <p:grpSpPr>
            <a:xfrm>
              <a:off x="6961961" y="4796942"/>
              <a:ext cx="1909961" cy="984203"/>
              <a:chOff x="6786578" y="4071942"/>
              <a:chExt cx="1790589" cy="922690"/>
            </a:xfrm>
          </p:grpSpPr>
          <p:sp>
            <p:nvSpPr>
              <p:cNvPr id="15" name="Nach links gekrümmter Pfeil 14"/>
              <p:cNvSpPr/>
              <p:nvPr/>
            </p:nvSpPr>
            <p:spPr bwMode="auto">
              <a:xfrm>
                <a:off x="6786578" y="4071942"/>
                <a:ext cx="428628" cy="500066"/>
              </a:xfrm>
              <a:prstGeom prst="curvedLeftArrow">
                <a:avLst/>
              </a:prstGeom>
              <a:solidFill>
                <a:srgbClr val="002060"/>
              </a:solidFill>
              <a:ln w="9525" cap="sq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7536" tIns="48768" rIns="97536" bIns="48768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7539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20" b="1">
                  <a:latin typeface="Verdana" pitchFamily="34" charset="0"/>
                </a:endParaRPr>
              </a:p>
            </p:txBody>
          </p:sp>
          <p:sp>
            <p:nvSpPr>
              <p:cNvPr id="17" name="Textfeld 16"/>
              <p:cNvSpPr txBox="1"/>
              <p:nvPr/>
            </p:nvSpPr>
            <p:spPr>
              <a:xfrm>
                <a:off x="7358083" y="4077074"/>
                <a:ext cx="1219084" cy="917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920" dirty="0" err="1" smtClean="0">
                    <a:latin typeface="Calibri" pitchFamily="34" charset="0"/>
                  </a:rPr>
                  <a:t>sim</a:t>
                </a:r>
                <a:r>
                  <a:rPr lang="en-US" sz="1920" dirty="0" smtClean="0">
                    <a:latin typeface="Calibri" pitchFamily="34" charset="0"/>
                  </a:rPr>
                  <a:t>  </a:t>
                </a:r>
                <a:r>
                  <a:rPr lang="en-US" sz="1920" dirty="0">
                    <a:latin typeface="Calibri" pitchFamily="34" charset="0"/>
                  </a:rPr>
                  <a:t>= </a:t>
                </a:r>
                <a:r>
                  <a:rPr lang="en-US" sz="1920" dirty="0" smtClean="0">
                    <a:latin typeface="Calibri" pitchFamily="34" charset="0"/>
                  </a:rPr>
                  <a:t>0,</a:t>
                </a:r>
                <a:r>
                  <a:rPr lang="en-US" altLang="zh-CN" sz="1920" dirty="0" smtClean="0">
                    <a:latin typeface="Calibri" pitchFamily="34" charset="0"/>
                  </a:rPr>
                  <a:t>2</a:t>
                </a:r>
                <a:r>
                  <a:rPr lang="en-US" sz="1920" dirty="0" smtClean="0">
                    <a:latin typeface="Calibri" pitchFamily="34" charset="0"/>
                  </a:rPr>
                  <a:t>5</a:t>
                </a:r>
                <a:endParaRPr lang="zh-CN" altLang="en-US" sz="1920" dirty="0" smtClean="0">
                  <a:latin typeface="Calibri" pitchFamily="34" charset="0"/>
                </a:endParaRPr>
              </a:p>
              <a:p>
                <a:r>
                  <a:rPr lang="en-US" altLang="zh-CN" sz="1920" dirty="0" err="1" smtClean="0">
                    <a:latin typeface="Calibri" pitchFamily="34" charset="0"/>
                  </a:rPr>
                  <a:t>sim</a:t>
                </a:r>
                <a:r>
                  <a:rPr lang="zh-CN" altLang="en-US" sz="1920" dirty="0" smtClean="0">
                    <a:latin typeface="Calibri" pitchFamily="34" charset="0"/>
                  </a:rPr>
                  <a:t> </a:t>
                </a:r>
                <a:r>
                  <a:rPr lang="en-US" altLang="zh-CN" sz="1920" dirty="0" smtClean="0">
                    <a:latin typeface="Calibri" pitchFamily="34" charset="0"/>
                  </a:rPr>
                  <a:t>=</a:t>
                </a:r>
                <a:r>
                  <a:rPr lang="zh-CN" altLang="en-US" sz="1920" dirty="0" smtClean="0">
                    <a:latin typeface="Calibri" pitchFamily="34" charset="0"/>
                  </a:rPr>
                  <a:t> </a:t>
                </a:r>
                <a:r>
                  <a:rPr lang="en-US" altLang="zh-CN" sz="1920" dirty="0" smtClean="0">
                    <a:latin typeface="Calibri" pitchFamily="34" charset="0"/>
                  </a:rPr>
                  <a:t>-0.30</a:t>
                </a:r>
                <a:endParaRPr lang="zh-CN" altLang="en-US" sz="1920" dirty="0" smtClean="0">
                  <a:latin typeface="Calibri" pitchFamily="34" charset="0"/>
                </a:endParaRPr>
              </a:p>
              <a:p>
                <a:r>
                  <a:rPr lang="en-US" altLang="zh-CN" sz="1920" dirty="0" err="1" smtClean="0">
                    <a:latin typeface="Calibri" pitchFamily="34" charset="0"/>
                  </a:rPr>
                  <a:t>sim</a:t>
                </a:r>
                <a:r>
                  <a:rPr lang="zh-CN" altLang="en-US" sz="1920" dirty="0" smtClean="0">
                    <a:latin typeface="Calibri" pitchFamily="34" charset="0"/>
                  </a:rPr>
                  <a:t> </a:t>
                </a:r>
                <a:r>
                  <a:rPr lang="en-US" altLang="zh-CN" sz="1920" dirty="0" smtClean="0">
                    <a:latin typeface="Calibri" pitchFamily="34" charset="0"/>
                  </a:rPr>
                  <a:t>=</a:t>
                </a:r>
                <a:r>
                  <a:rPr lang="zh-CN" altLang="en-US" sz="1920" dirty="0" smtClean="0">
                    <a:latin typeface="Calibri" pitchFamily="34" charset="0"/>
                  </a:rPr>
                  <a:t> </a:t>
                </a:r>
                <a:r>
                  <a:rPr lang="en-US" altLang="zh-CN" sz="1920" dirty="0" smtClean="0">
                    <a:latin typeface="Calibri" pitchFamily="34" charset="0"/>
                  </a:rPr>
                  <a:t>-0.19</a:t>
                </a:r>
                <a:endParaRPr lang="zh-CN" altLang="en-US" sz="1920" dirty="0" smtClean="0">
                  <a:latin typeface="Calibri" pitchFamily="34" charset="0"/>
                </a:endParaRPr>
              </a:p>
            </p:txBody>
          </p:sp>
        </p:grpSp>
        <p:sp>
          <p:nvSpPr>
            <p:cNvPr id="21" name="Nach links gekrümmter Pfeil 20"/>
            <p:cNvSpPr/>
            <p:nvPr/>
          </p:nvSpPr>
          <p:spPr bwMode="auto">
            <a:xfrm>
              <a:off x="6885760" y="4873144"/>
              <a:ext cx="457203" cy="904247"/>
            </a:xfrm>
            <a:prstGeom prst="curvedLeftArrow">
              <a:avLst/>
            </a:prstGeom>
            <a:solidFill>
              <a:srgbClr val="002060"/>
            </a:solidFill>
            <a:ln w="9525" cap="sq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7536" tIns="48768" rIns="97536" bIns="48768" numCol="1" rtlCol="0" anchor="t" anchorCtr="0" compatLnSpc="1">
              <a:prstTxWarp prst="textNoShape">
                <a:avLst/>
              </a:prstTxWarp>
            </a:bodyPr>
            <a:lstStyle/>
            <a:p>
              <a:pPr defTabSz="975390" fontAlgn="base">
                <a:spcBef>
                  <a:spcPct val="0"/>
                </a:spcBef>
                <a:spcAft>
                  <a:spcPct val="0"/>
                </a:spcAft>
              </a:pPr>
              <a:endParaRPr lang="en-US" sz="1920" b="1">
                <a:latin typeface="Verdana" pitchFamily="34" charset="0"/>
              </a:endParaRPr>
            </a:p>
          </p:txBody>
        </p:sp>
        <p:sp>
          <p:nvSpPr>
            <p:cNvPr id="24" name="Nach links gekrümmter Pfeil 23"/>
            <p:cNvSpPr/>
            <p:nvPr/>
          </p:nvSpPr>
          <p:spPr bwMode="auto">
            <a:xfrm>
              <a:off x="7048319" y="5035704"/>
              <a:ext cx="457203" cy="1437651"/>
            </a:xfrm>
            <a:prstGeom prst="curvedLeftArrow">
              <a:avLst/>
            </a:prstGeom>
            <a:solidFill>
              <a:srgbClr val="002060"/>
            </a:solidFill>
            <a:ln w="9525" cap="sq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7536" tIns="48768" rIns="97536" bIns="48768" numCol="1" rtlCol="0" anchor="t" anchorCtr="0" compatLnSpc="1">
              <a:prstTxWarp prst="textNoShape">
                <a:avLst/>
              </a:prstTxWarp>
            </a:bodyPr>
            <a:lstStyle/>
            <a:p>
              <a:pPr defTabSz="975390" fontAlgn="base">
                <a:spcBef>
                  <a:spcPct val="0"/>
                </a:spcBef>
                <a:spcAft>
                  <a:spcPct val="0"/>
                </a:spcAft>
              </a:pPr>
              <a:endParaRPr lang="en-US" sz="1920" b="1">
                <a:latin typeface="Verdana" pitchFamily="34" charset="0"/>
              </a:endParaRPr>
            </a:p>
          </p:txBody>
        </p:sp>
      </p:grpSp>
      <p:graphicFrame>
        <p:nvGraphicFramePr>
          <p:cNvPr id="2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3207628"/>
              </p:ext>
            </p:extLst>
          </p:nvPr>
        </p:nvGraphicFramePr>
        <p:xfrm>
          <a:off x="2761288" y="2781789"/>
          <a:ext cx="3892086" cy="1536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3" name="Equation" r:id="rId4" imgW="1155600" imgH="457200" progId="Equation.3">
                  <p:embed/>
                </p:oleObj>
              </mc:Choice>
              <mc:Fallback>
                <p:oleObj name="Equation" r:id="rId4" imgW="1155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1288" y="2781789"/>
                        <a:ext cx="3892086" cy="153601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ooter Placeholder 5"/>
          <p:cNvSpPr txBox="1">
            <a:spLocks/>
          </p:cNvSpPr>
          <p:nvPr/>
        </p:nvSpPr>
        <p:spPr>
          <a:xfrm>
            <a:off x="0" y="7022592"/>
            <a:ext cx="97536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Worcester Polytechnic Institute</a:t>
            </a:r>
            <a:endParaRPr lang="en-US" b="1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2308" y="81966"/>
            <a:ext cx="1061292" cy="3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8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Review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similarity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457601"/>
              </p:ext>
            </p:extLst>
          </p:nvPr>
        </p:nvGraphicFramePr>
        <p:xfrm>
          <a:off x="414526" y="4623474"/>
          <a:ext cx="9009890" cy="2082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989"/>
                <a:gridCol w="900989"/>
                <a:gridCol w="900989"/>
                <a:gridCol w="900989"/>
                <a:gridCol w="900989"/>
                <a:gridCol w="900989"/>
                <a:gridCol w="900989"/>
                <a:gridCol w="900989"/>
                <a:gridCol w="900989"/>
                <a:gridCol w="900989"/>
              </a:tblGrid>
              <a:tr h="4164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You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Great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Suck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Ooo</a:t>
                      </a:r>
                      <a:r>
                        <a:rPr lang="en-US" altLang="zh-CN" dirty="0" smtClean="0"/>
                        <a:t>~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zzzz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ome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……</a:t>
                      </a:r>
                      <a:endParaRPr lang="en-US" dirty="0"/>
                    </a:p>
                  </a:txBody>
                  <a:tcPr/>
                </a:tc>
              </a:tr>
              <a:tr h="41642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User1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1642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User2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1642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User3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1642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User4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22863416"/>
              </p:ext>
            </p:extLst>
          </p:nvPr>
        </p:nvGraphicFramePr>
        <p:xfrm>
          <a:off x="414528" y="2251997"/>
          <a:ext cx="9009888" cy="2670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602076" y="2061802"/>
            <a:ext cx="463478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Review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Similarity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Processes</a:t>
            </a:r>
            <a:endParaRPr lang="en-US" sz="3200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0" y="7022592"/>
            <a:ext cx="97536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Worcester Polytechnic Institute</a:t>
            </a:r>
            <a:endParaRPr lang="en-US" b="1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2308" y="81966"/>
            <a:ext cx="1061292" cy="3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651" y="392877"/>
            <a:ext cx="7776058" cy="1599590"/>
          </a:xfrm>
        </p:spPr>
        <p:txBody>
          <a:bodyPr/>
          <a:lstStyle/>
          <a:p>
            <a:r>
              <a:rPr lang="en-US" dirty="0" smtClean="0"/>
              <a:t>User-item matrix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30569956"/>
              </p:ext>
            </p:extLst>
          </p:nvPr>
        </p:nvGraphicFramePr>
        <p:xfrm>
          <a:off x="3839410" y="2079154"/>
          <a:ext cx="5291095" cy="3947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ight Arrow 4"/>
          <p:cNvSpPr/>
          <p:nvPr/>
        </p:nvSpPr>
        <p:spPr>
          <a:xfrm>
            <a:off x="1275346" y="2483061"/>
            <a:ext cx="3056021" cy="133753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User-Business Matrix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275346" y="4079836"/>
            <a:ext cx="3056021" cy="133753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User-Review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Words </a:t>
            </a:r>
            <a:r>
              <a:rPr lang="en-US" sz="2400" dirty="0" smtClean="0">
                <a:solidFill>
                  <a:schemeClr val="tx1"/>
                </a:solidFill>
              </a:rPr>
              <a:t>Matrix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5325862" y="1774221"/>
            <a:ext cx="641802" cy="62659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>
            <a:off x="7031639" y="1772627"/>
            <a:ext cx="641802" cy="62659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46099" y="1334255"/>
            <a:ext cx="1278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Columns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277736" y="1310962"/>
            <a:ext cx="858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Rows</a:t>
            </a:r>
            <a:endParaRPr lang="en-US" sz="2400" dirty="0"/>
          </a:p>
        </p:txBody>
      </p:sp>
      <p:sp>
        <p:nvSpPr>
          <p:cNvPr id="11" name="Right Arrow 10"/>
          <p:cNvSpPr/>
          <p:nvPr/>
        </p:nvSpPr>
        <p:spPr>
          <a:xfrm>
            <a:off x="1275346" y="5676611"/>
            <a:ext cx="3056021" cy="1337535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User-User Correlation Matrix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669680" y="6128115"/>
            <a:ext cx="3630553" cy="66876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</a:t>
            </a:r>
            <a:r>
              <a:rPr lang="en-US" altLang="zh-CN" sz="2400" dirty="0" smtClean="0"/>
              <a:t>,</a:t>
            </a:r>
            <a:r>
              <a:rPr lang="en-US" sz="2400" dirty="0" smtClean="0"/>
              <a:t>684 x 1</a:t>
            </a:r>
            <a:r>
              <a:rPr lang="en-US" altLang="zh-CN" sz="2400" dirty="0" smtClean="0"/>
              <a:t>,</a:t>
            </a:r>
            <a:r>
              <a:rPr lang="en-US" sz="2400" dirty="0" smtClean="0"/>
              <a:t>684</a:t>
            </a:r>
            <a:endParaRPr lang="en-US" sz="2400" dirty="0"/>
          </a:p>
        </p:txBody>
      </p:sp>
      <p:sp>
        <p:nvSpPr>
          <p:cNvPr id="13" name="Footer Placeholder 5"/>
          <p:cNvSpPr txBox="1">
            <a:spLocks/>
          </p:cNvSpPr>
          <p:nvPr/>
        </p:nvSpPr>
        <p:spPr>
          <a:xfrm>
            <a:off x="0" y="7022592"/>
            <a:ext cx="97536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Worcester Polytechnic Institute</a:t>
            </a:r>
            <a:endParaRPr lang="en-US" b="1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2308" y="81966"/>
            <a:ext cx="1061292" cy="3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6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946"/>
            <a:ext cx="9675902" cy="6578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308" y="81966"/>
            <a:ext cx="1061292" cy="373980"/>
          </a:xfrm>
          <a:prstGeom prst="rect">
            <a:avLst/>
          </a:prstGeom>
        </p:spPr>
      </p:pic>
      <p:sp>
        <p:nvSpPr>
          <p:cNvPr id="7" name="Footer Placeholder 5"/>
          <p:cNvSpPr txBox="1">
            <a:spLocks/>
          </p:cNvSpPr>
          <p:nvPr/>
        </p:nvSpPr>
        <p:spPr>
          <a:xfrm>
            <a:off x="0" y="7022592"/>
            <a:ext cx="97536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Worcester Polytechnic Institute</a:t>
            </a:r>
            <a:endParaRPr lang="en-US" b="1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2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Neighbor Selection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47913096"/>
              </p:ext>
            </p:extLst>
          </p:nvPr>
        </p:nvGraphicFramePr>
        <p:xfrm>
          <a:off x="402336" y="3230880"/>
          <a:ext cx="9144000" cy="3764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573024" y="1928619"/>
            <a:ext cx="8680704" cy="1055608"/>
          </a:xfrm>
          <a:prstGeom prst="round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en-US" sz="2800" dirty="0">
                <a:solidFill>
                  <a:schemeClr val="tx1"/>
                </a:solidFill>
              </a:rPr>
              <a:t>For a given active user, </a:t>
            </a:r>
            <a:r>
              <a:rPr lang="en-US" altLang="en-US" sz="2800" i="1" dirty="0">
                <a:solidFill>
                  <a:schemeClr val="tx1"/>
                </a:solidFill>
              </a:rPr>
              <a:t>u</a:t>
            </a:r>
            <a:r>
              <a:rPr lang="en-US" altLang="en-US" sz="2800" dirty="0" smtClean="0">
                <a:solidFill>
                  <a:schemeClr val="tx1"/>
                </a:solidFill>
              </a:rPr>
              <a:t>, </a:t>
            </a:r>
            <a:r>
              <a:rPr lang="en-US" altLang="en-US" sz="2800" dirty="0">
                <a:solidFill>
                  <a:schemeClr val="tx1"/>
                </a:solidFill>
              </a:rPr>
              <a:t>select correlated users to serve as source of predictions.</a:t>
            </a:r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0" y="7022592"/>
            <a:ext cx="97536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Worcester Polytechnic Institute</a:t>
            </a:r>
            <a:endParaRPr lang="en-US" b="1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2308" y="81966"/>
            <a:ext cx="1061292" cy="3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1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Neighbor Selection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58" y="4408627"/>
            <a:ext cx="8670569" cy="20043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27" y="2223821"/>
            <a:ext cx="8674100" cy="1841500"/>
          </a:xfrm>
          <a:prstGeom prst="rect">
            <a:avLst/>
          </a:prstGeom>
        </p:spPr>
      </p:pic>
      <p:sp>
        <p:nvSpPr>
          <p:cNvPr id="6" name="Footer Placeholder 5"/>
          <p:cNvSpPr txBox="1">
            <a:spLocks/>
          </p:cNvSpPr>
          <p:nvPr/>
        </p:nvSpPr>
        <p:spPr>
          <a:xfrm>
            <a:off x="0" y="7022592"/>
            <a:ext cx="97536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Worcester Polytechnic Institute</a:t>
            </a:r>
            <a:endParaRPr lang="en-US" b="1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2308" y="81966"/>
            <a:ext cx="1061292" cy="3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9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Rating Prediction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9504" y="2047974"/>
            <a:ext cx="9103360" cy="2207034"/>
          </a:xfrm>
        </p:spPr>
        <p:txBody>
          <a:bodyPr/>
          <a:lstStyle/>
          <a:p>
            <a:pPr eaLnBrk="1" hangingPunct="1"/>
            <a:r>
              <a:rPr lang="en-US" altLang="en-US" sz="2987" dirty="0"/>
              <a:t>Predict a rating, </a:t>
            </a:r>
            <a:r>
              <a:rPr lang="en-US" altLang="en-US" sz="2987" i="1" dirty="0" err="1"/>
              <a:t>p</a:t>
            </a:r>
            <a:r>
              <a:rPr lang="en-US" altLang="en-US" sz="2987" i="1" baseline="-25000" dirty="0" err="1"/>
              <a:t>a,i</a:t>
            </a:r>
            <a:r>
              <a:rPr lang="en-US" altLang="en-US" sz="2987" dirty="0"/>
              <a:t>, for each item </a:t>
            </a:r>
            <a:r>
              <a:rPr lang="en-US" altLang="en-US" sz="2987" i="1" dirty="0" err="1"/>
              <a:t>i</a:t>
            </a:r>
            <a:r>
              <a:rPr lang="en-US" altLang="en-US" sz="2987" dirty="0"/>
              <a:t>, for active user, </a:t>
            </a:r>
            <a:r>
              <a:rPr lang="en-US" altLang="en-US" sz="2987" i="1" dirty="0"/>
              <a:t>a</a:t>
            </a:r>
            <a:r>
              <a:rPr lang="en-US" altLang="en-US" sz="2987" dirty="0"/>
              <a:t>, by using the </a:t>
            </a:r>
            <a:r>
              <a:rPr lang="en-US" altLang="en-US" sz="2987" i="1" dirty="0"/>
              <a:t>n</a:t>
            </a:r>
            <a:r>
              <a:rPr lang="en-US" altLang="en-US" sz="2987" dirty="0"/>
              <a:t> selected neighbor users, </a:t>
            </a:r>
            <a:r>
              <a:rPr lang="en-US" altLang="en-US" sz="2987" i="1" dirty="0"/>
              <a:t>u </a:t>
            </a:r>
            <a:r>
              <a:rPr lang="en-US" altLang="en-US" sz="2987" dirty="0">
                <a:sym typeface="Symbol" charset="2"/>
              </a:rPr>
              <a:t> </a:t>
            </a:r>
            <a:r>
              <a:rPr lang="en-US" altLang="en-US" sz="2987" dirty="0"/>
              <a:t>{1,2,…</a:t>
            </a:r>
            <a:r>
              <a:rPr lang="en-US" altLang="en-US" sz="2987" i="1" dirty="0"/>
              <a:t>n</a:t>
            </a:r>
            <a:r>
              <a:rPr lang="en-US" altLang="en-US" sz="2987" dirty="0"/>
              <a:t>}.</a:t>
            </a:r>
          </a:p>
          <a:p>
            <a:pPr eaLnBrk="1" hangingPunct="1"/>
            <a:r>
              <a:rPr lang="en-US" altLang="en-US" sz="2987" dirty="0" smtClean="0"/>
              <a:t>Weight </a:t>
            </a:r>
            <a:r>
              <a:rPr lang="en-US" altLang="en-US" sz="2987" dirty="0"/>
              <a:t>users’ ratings contribution by their similarity to the active user.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974955"/>
              </p:ext>
            </p:extLst>
          </p:nvPr>
        </p:nvGraphicFramePr>
        <p:xfrm>
          <a:off x="1588210" y="4082099"/>
          <a:ext cx="6460915" cy="2819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8" name="Equation" r:id="rId4" imgW="1625400" imgH="838080" progId="Equation.3">
                  <p:embed/>
                </p:oleObj>
              </mc:Choice>
              <mc:Fallback>
                <p:oleObj name="Equation" r:id="rId4" imgW="1625400" imgH="838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210" y="4082099"/>
                        <a:ext cx="6460915" cy="2819985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5"/>
          <p:cNvSpPr txBox="1">
            <a:spLocks/>
          </p:cNvSpPr>
          <p:nvPr/>
        </p:nvSpPr>
        <p:spPr>
          <a:xfrm>
            <a:off x="0" y="7022592"/>
            <a:ext cx="97536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Worcester Polytechnic Institute</a:t>
            </a:r>
            <a:endParaRPr lang="en-US" b="1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2308" y="81966"/>
            <a:ext cx="1061292" cy="3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sparsity problems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8912" y="2613964"/>
            <a:ext cx="8961119" cy="3652723"/>
          </a:xfr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3200" dirty="0" smtClean="0"/>
              <a:t>Cold start problem</a:t>
            </a:r>
          </a:p>
          <a:p>
            <a:pPr lvl="1"/>
            <a:r>
              <a:rPr lang="en-US" sz="2400" dirty="0" smtClean="0"/>
              <a:t>How to recommend new items? </a:t>
            </a:r>
            <a:endParaRPr lang="zh-CN" altLang="en-US" sz="2400" dirty="0" smtClean="0"/>
          </a:p>
          <a:p>
            <a:pPr lvl="1"/>
            <a:r>
              <a:rPr lang="en-US" sz="2400" dirty="0" smtClean="0"/>
              <a:t>What to recommend to new users?</a:t>
            </a:r>
            <a:endParaRPr lang="zh-CN" altLang="en-US" sz="2400" dirty="0" smtClean="0"/>
          </a:p>
          <a:p>
            <a:pPr marL="136554" lvl="1" indent="0">
              <a:buNone/>
            </a:pPr>
            <a:endParaRPr lang="en-US" sz="2400" dirty="0" smtClean="0"/>
          </a:p>
          <a:p>
            <a:r>
              <a:rPr lang="en-US" sz="3200" dirty="0" smtClean="0"/>
              <a:t>Straightforward approaches</a:t>
            </a:r>
          </a:p>
          <a:p>
            <a:pPr lvl="1"/>
            <a:r>
              <a:rPr lang="en-US" sz="2400" dirty="0" smtClean="0"/>
              <a:t>Ask/force users to rate a set of items</a:t>
            </a:r>
          </a:p>
          <a:p>
            <a:pPr lvl="1"/>
            <a:r>
              <a:rPr lang="en-US" sz="2400" dirty="0" smtClean="0"/>
              <a:t>Use another method (e.g., content-based, demographic or simply non-personalized) in the initial phase</a:t>
            </a:r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0" y="7022592"/>
            <a:ext cx="97536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Worcester Polytechnic Institute</a:t>
            </a:r>
            <a:endParaRPr lang="en-US" b="1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308" y="81966"/>
            <a:ext cx="1061292" cy="3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7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90016" y="677493"/>
            <a:ext cx="6298300" cy="1219200"/>
          </a:xfrm>
        </p:spPr>
        <p:txBody>
          <a:bodyPr/>
          <a:lstStyle/>
          <a:p>
            <a:r>
              <a:rPr lang="en-US" sz="4800" dirty="0"/>
              <a:t>Metrics measure error rate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90016" y="2009274"/>
            <a:ext cx="7888224" cy="974558"/>
          </a:xfrm>
          <a:prstGeom prst="snip2SameRect">
            <a:avLst/>
          </a:prstGeo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 marL="136554" lvl="1" indent="0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Mean Absolute Error (</a:t>
            </a:r>
            <a:r>
              <a:rPr lang="en-US" sz="2800" i="1" dirty="0" smtClean="0">
                <a:solidFill>
                  <a:srgbClr val="FF0000"/>
                </a:solidFill>
              </a:rPr>
              <a:t>MAE</a:t>
            </a:r>
            <a:r>
              <a:rPr lang="en-US" sz="2800" dirty="0" smtClean="0">
                <a:solidFill>
                  <a:srgbClr val="FF0000"/>
                </a:solidFill>
              </a:rPr>
              <a:t>) </a:t>
            </a:r>
            <a:r>
              <a:rPr lang="en-US" sz="2800" dirty="0" smtClean="0"/>
              <a:t>computes the deviation between predicted ratings and actual ratings</a:t>
            </a:r>
            <a:endParaRPr lang="en-US" sz="2400" dirty="0" smtClean="0"/>
          </a:p>
          <a:p>
            <a:endParaRPr lang="en-US" sz="2400" dirty="0" smtClean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47364" y="3114673"/>
            <a:ext cx="2573528" cy="9575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11652" y="5442358"/>
            <a:ext cx="3044952" cy="128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90016" y="4203106"/>
            <a:ext cx="7888224" cy="1037153"/>
          </a:xfrm>
          <a:prstGeom prst="snip2Same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sz="2800" dirty="0">
                <a:solidFill>
                  <a:srgbClr val="FF0000"/>
                </a:solidFill>
              </a:rPr>
              <a:t>Root Mean Square Error (</a:t>
            </a:r>
            <a:r>
              <a:rPr lang="en-US" sz="2800" i="1" dirty="0">
                <a:solidFill>
                  <a:srgbClr val="FF0000"/>
                </a:solidFill>
              </a:rPr>
              <a:t>RMSE</a:t>
            </a:r>
            <a:r>
              <a:rPr lang="en-US" sz="2800" dirty="0">
                <a:solidFill>
                  <a:srgbClr val="FF0000"/>
                </a:solidFill>
              </a:rPr>
              <a:t>)</a:t>
            </a:r>
            <a:r>
              <a:rPr lang="en-US" sz="2800" dirty="0"/>
              <a:t> is similar to </a:t>
            </a:r>
            <a:r>
              <a:rPr lang="en-US" sz="2800" i="1" dirty="0"/>
              <a:t>MAE</a:t>
            </a:r>
            <a:r>
              <a:rPr lang="en-US" sz="2800" dirty="0"/>
              <a:t>, but places more emphasis on larger </a:t>
            </a:r>
            <a:r>
              <a:rPr lang="en-US" sz="2800" dirty="0" smtClean="0"/>
              <a:t>deviation</a:t>
            </a:r>
            <a:endParaRPr lang="en-US" sz="2800" dirty="0"/>
          </a:p>
        </p:txBody>
      </p:sp>
      <p:sp>
        <p:nvSpPr>
          <p:cNvPr id="8" name="Footer Placeholder 5"/>
          <p:cNvSpPr txBox="1">
            <a:spLocks/>
          </p:cNvSpPr>
          <p:nvPr/>
        </p:nvSpPr>
        <p:spPr>
          <a:xfrm>
            <a:off x="0" y="7022592"/>
            <a:ext cx="97536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Worcester Polytechnic Institute</a:t>
            </a:r>
            <a:endParaRPr lang="en-US" b="1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2308" y="81966"/>
            <a:ext cx="1061292" cy="3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64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Databricks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49" y="2223821"/>
            <a:ext cx="8763448" cy="4088844"/>
          </a:xfrm>
          <a:prstGeom prst="rect">
            <a:avLst/>
          </a:prstGeom>
        </p:spPr>
      </p:pic>
      <p:sp>
        <p:nvSpPr>
          <p:cNvPr id="5" name="Footer Placeholder 5"/>
          <p:cNvSpPr txBox="1">
            <a:spLocks/>
          </p:cNvSpPr>
          <p:nvPr/>
        </p:nvSpPr>
        <p:spPr>
          <a:xfrm>
            <a:off x="0" y="7022592"/>
            <a:ext cx="97536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Worcester Polytechnic Institute</a:t>
            </a:r>
            <a:endParaRPr lang="en-US" b="1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308" y="81966"/>
            <a:ext cx="1061292" cy="3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0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Databrics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01" y="1871280"/>
            <a:ext cx="8103260" cy="5208498"/>
          </a:xfrm>
          <a:prstGeom prst="rect">
            <a:avLst/>
          </a:prstGeom>
        </p:spPr>
      </p:pic>
      <p:sp>
        <p:nvSpPr>
          <p:cNvPr id="5" name="Footer Placeholder 5"/>
          <p:cNvSpPr txBox="1">
            <a:spLocks/>
          </p:cNvSpPr>
          <p:nvPr/>
        </p:nvSpPr>
        <p:spPr>
          <a:xfrm>
            <a:off x="0" y="7022592"/>
            <a:ext cx="97536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Worcester Polytechnic Institute</a:t>
            </a:r>
            <a:endParaRPr lang="en-US" b="1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308" y="81966"/>
            <a:ext cx="1061292" cy="3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40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065" y="1794979"/>
            <a:ext cx="7163943" cy="26517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5072" y="2657545"/>
            <a:ext cx="1450086" cy="926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Review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endParaRPr lang="zh-CN" altLang="en-US" dirty="0" smtClean="0"/>
          </a:p>
          <a:p>
            <a:pPr algn="ctr"/>
            <a:r>
              <a:rPr lang="en-US" altLang="zh-CN" dirty="0" smtClean="0"/>
              <a:t>RMSE</a:t>
            </a:r>
            <a:endParaRPr lang="zh-CN" alt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195072" y="5333265"/>
            <a:ext cx="1450086" cy="926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Rank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endParaRPr lang="zh-CN" altLang="en-US" dirty="0" smtClean="0"/>
          </a:p>
          <a:p>
            <a:pPr algn="ctr"/>
            <a:r>
              <a:rPr lang="en-US" altLang="zh-CN" dirty="0" smtClean="0"/>
              <a:t>RMSE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064" y="4376877"/>
            <a:ext cx="7163943" cy="2839368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4066673" y="3537566"/>
            <a:ext cx="733927" cy="253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796463" y="5835316"/>
            <a:ext cx="589548" cy="601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5"/>
          <p:cNvSpPr txBox="1">
            <a:spLocks/>
          </p:cNvSpPr>
          <p:nvPr/>
        </p:nvSpPr>
        <p:spPr>
          <a:xfrm>
            <a:off x="0" y="7022592"/>
            <a:ext cx="97536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Worcester Polytechnic Institute</a:t>
            </a:r>
            <a:endParaRPr lang="en-US" b="1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2308" y="81966"/>
            <a:ext cx="1061292" cy="3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Recommendation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2020" y="1915513"/>
            <a:ext cx="8706358" cy="840429"/>
          </a:xfrm>
          <a:prstGeom prst="rect">
            <a:avLst/>
          </a:prstGeom>
          <a:noFill/>
          <a:ln w="1905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tx1"/>
                </a:solidFill>
              </a:rPr>
              <a:t>Using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Rank-User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based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Collaborative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Filtering</a:t>
            </a:r>
            <a:endParaRPr lang="zh-CN" altLang="en-US" sz="2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sz="2400" b="1" dirty="0" smtClean="0">
                <a:solidFill>
                  <a:schemeClr val="tx1"/>
                </a:solidFill>
              </a:rPr>
              <a:t>Top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N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Neighbors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: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45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01" y="2885450"/>
            <a:ext cx="1217194" cy="13073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1994"/>
          <a:stretch/>
        </p:blipFill>
        <p:spPr>
          <a:xfrm>
            <a:off x="582019" y="4928304"/>
            <a:ext cx="2076960" cy="1478543"/>
          </a:xfrm>
          <a:prstGeom prst="rect">
            <a:avLst/>
          </a:prstGeom>
        </p:spPr>
      </p:pic>
      <p:sp>
        <p:nvSpPr>
          <p:cNvPr id="8" name="Snip Single Corner Rectangle 7"/>
          <p:cNvSpPr/>
          <p:nvPr/>
        </p:nvSpPr>
        <p:spPr>
          <a:xfrm>
            <a:off x="3801978" y="3166584"/>
            <a:ext cx="4793382" cy="880640"/>
          </a:xfrm>
          <a:prstGeom prst="snip1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 err="1" smtClean="0">
                <a:solidFill>
                  <a:sysClr val="windowText" lastClr="000000"/>
                </a:solidFill>
              </a:rPr>
              <a:t>User_ID</a:t>
            </a:r>
            <a:r>
              <a:rPr lang="zh-CN" altLang="en-US" sz="200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zh-CN" sz="2000" dirty="0" smtClean="0">
                <a:solidFill>
                  <a:sysClr val="windowText" lastClr="000000"/>
                </a:solidFill>
              </a:rPr>
              <a:t>=</a:t>
            </a:r>
            <a:r>
              <a:rPr lang="zh-CN" altLang="en-US" sz="200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zh-CN" sz="2000" dirty="0">
                <a:solidFill>
                  <a:sysClr val="windowText" lastClr="000000"/>
                </a:solidFill>
              </a:rPr>
              <a:t>‘fczQCSmaWF78toLEmb0Zsw’</a:t>
            </a:r>
            <a:endParaRPr lang="zh-CN" altLang="en-US" sz="2000" dirty="0" smtClean="0">
              <a:solidFill>
                <a:sysClr val="windowText" lastClr="000000"/>
              </a:solidFill>
            </a:endParaRPr>
          </a:p>
          <a:p>
            <a:r>
              <a:rPr lang="en-US" altLang="zh-CN" sz="2000" b="1" dirty="0" err="1" smtClean="0">
                <a:solidFill>
                  <a:sysClr val="windowText" lastClr="000000"/>
                </a:solidFill>
              </a:rPr>
              <a:t>User_Name</a:t>
            </a:r>
            <a:r>
              <a:rPr lang="zh-CN" altLang="en-US" sz="200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zh-CN" sz="2000" dirty="0" smtClean="0">
                <a:solidFill>
                  <a:sysClr val="windowText" lastClr="000000"/>
                </a:solidFill>
              </a:rPr>
              <a:t>=</a:t>
            </a:r>
            <a:r>
              <a:rPr lang="zh-CN" altLang="en-US" sz="2000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zh-CN" sz="2000" dirty="0" smtClean="0">
                <a:solidFill>
                  <a:sysClr val="windowText" lastClr="000000"/>
                </a:solidFill>
              </a:rPr>
              <a:t>‘</a:t>
            </a:r>
            <a:r>
              <a:rPr lang="en-US" sz="2000" dirty="0">
                <a:solidFill>
                  <a:srgbClr val="FF0000"/>
                </a:solidFill>
              </a:rPr>
              <a:t>Gabi</a:t>
            </a:r>
            <a:r>
              <a:rPr lang="en-US" altLang="zh-CN" sz="2000" dirty="0" smtClean="0">
                <a:solidFill>
                  <a:sysClr val="windowText" lastClr="000000"/>
                </a:solidFill>
              </a:rPr>
              <a:t>’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9" name="Striped Right Arrow 8"/>
          <p:cNvSpPr/>
          <p:nvPr/>
        </p:nvSpPr>
        <p:spPr>
          <a:xfrm>
            <a:off x="2581061" y="3287360"/>
            <a:ext cx="745958" cy="64130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riped Right Arrow 9"/>
          <p:cNvSpPr/>
          <p:nvPr/>
        </p:nvSpPr>
        <p:spPr>
          <a:xfrm rot="5400000">
            <a:off x="1247519" y="4712392"/>
            <a:ext cx="745958" cy="64130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11341" y="4157276"/>
            <a:ext cx="1818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Recommended</a:t>
            </a:r>
            <a:endParaRPr lang="en-US" dirty="0"/>
          </a:p>
        </p:txBody>
      </p:sp>
      <p:sp>
        <p:nvSpPr>
          <p:cNvPr id="12" name="Double Brace 11"/>
          <p:cNvSpPr/>
          <p:nvPr/>
        </p:nvSpPr>
        <p:spPr>
          <a:xfrm>
            <a:off x="3002167" y="4454557"/>
            <a:ext cx="6286211" cy="2283124"/>
          </a:xfrm>
          <a:prstGeom prst="bracePair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260557" y="4562464"/>
            <a:ext cx="6027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Name</a:t>
            </a:r>
            <a:r>
              <a:rPr lang="zh-CN" alt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zh-CN" alt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"Rudy's 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Country Store And Bar-B-Q"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260557" y="4990104"/>
            <a:ext cx="1997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State</a:t>
            </a:r>
            <a:r>
              <a:rPr lang="zh-CN" alt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zh-CN" alt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u'AZ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'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267512" y="5445070"/>
            <a:ext cx="269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City</a:t>
            </a:r>
            <a:r>
              <a:rPr lang="zh-CN" alt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zh-CN" alt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u'Chandler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'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260557" y="5872710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Stars</a:t>
            </a:r>
            <a:r>
              <a:rPr lang="zh-CN" alt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zh-CN" alt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4.0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267512" y="6327676"/>
            <a:ext cx="269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review_count</a:t>
            </a:r>
            <a:r>
              <a:rPr lang="zh-CN" alt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=</a:t>
            </a:r>
            <a:r>
              <a:rPr lang="zh-CN" alt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391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82018" y="6101029"/>
            <a:ext cx="2335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Rank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Prediction:</a:t>
            </a:r>
            <a:r>
              <a:rPr lang="zh-CN" altLang="en-US" sz="2000" b="1" dirty="0" smtClean="0"/>
              <a:t> </a:t>
            </a:r>
            <a:r>
              <a:rPr lang="nb-NO" altLang="zh-CN" sz="2000" b="1" dirty="0">
                <a:solidFill>
                  <a:srgbClr val="FF0000"/>
                </a:solidFill>
              </a:rPr>
              <a:t>5.5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0" name="Footer Placeholder 5"/>
          <p:cNvSpPr txBox="1">
            <a:spLocks/>
          </p:cNvSpPr>
          <p:nvPr/>
        </p:nvSpPr>
        <p:spPr>
          <a:xfrm>
            <a:off x="0" y="7022592"/>
            <a:ext cx="97536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Worcester Polytechnic Institute</a:t>
            </a:r>
            <a:endParaRPr lang="en-US" b="1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2308" y="81966"/>
            <a:ext cx="1061292" cy="3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9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Conclusions</a:t>
            </a:r>
          </a:p>
        </p:txBody>
      </p:sp>
      <p:sp>
        <p:nvSpPr>
          <p:cNvPr id="140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5484" y="2048257"/>
            <a:ext cx="8895509" cy="494745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altLang="en-US" sz="3200" dirty="0" smtClean="0"/>
              <a:t>Recommend</a:t>
            </a:r>
            <a:r>
              <a:rPr lang="en-US" altLang="zh-CN" sz="3200" dirty="0" smtClean="0"/>
              <a:t>ation</a:t>
            </a:r>
            <a:r>
              <a:rPr lang="en-US" altLang="en-US" sz="3200" dirty="0" smtClean="0"/>
              <a:t> </a:t>
            </a:r>
            <a:r>
              <a:rPr lang="en-US" altLang="en-US" sz="3200" dirty="0"/>
              <a:t>and personalization are important approaches to combating  information over-load.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en-US" sz="3200" dirty="0"/>
              <a:t>Machine Learning is an important part of systems for these tasks.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en-US" sz="3200" dirty="0"/>
              <a:t>Collaborative filtering has </a:t>
            </a:r>
            <a:r>
              <a:rPr lang="en-US" altLang="en-US" sz="3200" dirty="0" smtClean="0"/>
              <a:t>problems</a:t>
            </a:r>
            <a:endParaRPr lang="zh-CN" altLang="en-US" sz="3200" dirty="0" smtClean="0"/>
          </a:p>
          <a:p>
            <a:pPr marL="571500" indent="-571500">
              <a:buFont typeface="+mj-lt"/>
              <a:buAutoNum type="romanUcPeriod"/>
            </a:pPr>
            <a:r>
              <a:rPr lang="en-US" altLang="en-US" sz="3200" dirty="0" smtClean="0"/>
              <a:t>Content-based methods</a:t>
            </a:r>
            <a:r>
              <a:rPr lang="zh-CN" altLang="en-US" sz="3200" dirty="0" smtClean="0"/>
              <a:t> </a:t>
            </a:r>
            <a:r>
              <a:rPr lang="en-US" altLang="en-US" sz="3200" dirty="0" smtClean="0"/>
              <a:t>(but have problems of their own)</a:t>
            </a:r>
            <a:endParaRPr lang="zh-CN" altLang="en-US" sz="3200" dirty="0" smtClean="0"/>
          </a:p>
          <a:p>
            <a:pPr marL="571500" indent="-571500">
              <a:buFont typeface="+mj-lt"/>
              <a:buAutoNum type="romanUcPeriod"/>
            </a:pPr>
            <a:r>
              <a:rPr lang="en-US" altLang="zh-CN" sz="3200" dirty="0" smtClean="0"/>
              <a:t>Spark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powerful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tool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to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do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Big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Data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Analytics</a:t>
            </a:r>
            <a:endParaRPr lang="en-US" altLang="en-US" sz="3200" dirty="0" smtClean="0"/>
          </a:p>
          <a:p>
            <a:pPr>
              <a:lnSpc>
                <a:spcPct val="90000"/>
              </a:lnSpc>
            </a:pPr>
            <a:endParaRPr lang="en-US" altLang="en-US" sz="3200" dirty="0"/>
          </a:p>
        </p:txBody>
      </p:sp>
      <p:sp>
        <p:nvSpPr>
          <p:cNvPr id="5" name="Footer Placeholder 5"/>
          <p:cNvSpPr txBox="1">
            <a:spLocks/>
          </p:cNvSpPr>
          <p:nvPr/>
        </p:nvSpPr>
        <p:spPr>
          <a:xfrm>
            <a:off x="0" y="7022592"/>
            <a:ext cx="97536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Worcester Polytechnic Institute</a:t>
            </a:r>
            <a:endParaRPr lang="en-US" b="1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308" y="81966"/>
            <a:ext cx="1061292" cy="3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53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41" y="-26902"/>
            <a:ext cx="8631113" cy="7195798"/>
          </a:xfrm>
          <a:prstGeom prst="rect">
            <a:avLst/>
          </a:prstGeom>
        </p:spPr>
      </p:pic>
      <p:sp>
        <p:nvSpPr>
          <p:cNvPr id="6" name="Footer Placeholder 5"/>
          <p:cNvSpPr txBox="1">
            <a:spLocks/>
          </p:cNvSpPr>
          <p:nvPr/>
        </p:nvSpPr>
        <p:spPr>
          <a:xfrm>
            <a:off x="0" y="7022592"/>
            <a:ext cx="97536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Worcester Polytechnic Institute</a:t>
            </a:r>
            <a:endParaRPr lang="en-US" b="1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308" y="81966"/>
            <a:ext cx="1061292" cy="3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4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732" y="2962656"/>
            <a:ext cx="63751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smtClean="0">
                <a:solidFill>
                  <a:srgbClr val="FF0000"/>
                </a:solidFill>
                <a:latin typeface="Brush Script MT" charset="0"/>
                <a:ea typeface="Brush Script MT" charset="0"/>
                <a:cs typeface="Brush Script MT" charset="0"/>
              </a:rPr>
              <a:t>Thanks!</a:t>
            </a:r>
            <a:endParaRPr lang="en-US" sz="13800">
              <a:solidFill>
                <a:srgbClr val="FF0000"/>
              </a:solidFill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7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259" y="685353"/>
            <a:ext cx="7502957" cy="1263383"/>
          </a:xfrm>
        </p:spPr>
        <p:txBody>
          <a:bodyPr/>
          <a:lstStyle/>
          <a:p>
            <a:r>
              <a:rPr lang="en-US" dirty="0"/>
              <a:t>Why using Recommender Systems?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90335278"/>
              </p:ext>
            </p:extLst>
          </p:nvPr>
        </p:nvGraphicFramePr>
        <p:xfrm>
          <a:off x="487679" y="1948736"/>
          <a:ext cx="9125553" cy="5061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/>
          <p:cNvSpPr txBox="1">
            <a:spLocks/>
          </p:cNvSpPr>
          <p:nvPr/>
        </p:nvSpPr>
        <p:spPr>
          <a:xfrm>
            <a:off x="0" y="7022592"/>
            <a:ext cx="97536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Worcester Polytechnic Institute</a:t>
            </a:r>
            <a:endParaRPr lang="en-US" b="1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2308" y="81966"/>
            <a:ext cx="1061292" cy="3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4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Real-world check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7680" y="2143354"/>
            <a:ext cx="8802624" cy="2165299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200" dirty="0" smtClean="0"/>
              <a:t>Myths from industry</a:t>
            </a:r>
          </a:p>
          <a:p>
            <a:pPr lvl="1"/>
            <a:r>
              <a:rPr lang="en-US" sz="2400" dirty="0" smtClean="0"/>
              <a:t>Amazon.com generates X percent of their sales through the recommendation lists (30 &lt; X &lt; 70)</a:t>
            </a:r>
          </a:p>
          <a:p>
            <a:pPr lvl="1"/>
            <a:r>
              <a:rPr lang="en-US" sz="2400" dirty="0" smtClean="0"/>
              <a:t>Netflix generates X percent of </a:t>
            </a:r>
            <a:r>
              <a:rPr lang="en-US" sz="2400" dirty="0"/>
              <a:t>their sales through the recommendation lists (30 &lt; X &lt; 70</a:t>
            </a:r>
            <a:r>
              <a:rPr lang="en-US" sz="2400" dirty="0" smtClean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87680" y="4687038"/>
            <a:ext cx="8802624" cy="2281476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200" dirty="0"/>
              <a:t>There must be some value in it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See recommendation of groups, jobs or people on LinkedIn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Friend recommendation and ad personalization on Facebook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Song recommendation at </a:t>
            </a:r>
            <a:r>
              <a:rPr lang="en-US" sz="2400" dirty="0" err="1"/>
              <a:t>last.fm</a:t>
            </a:r>
            <a:endParaRPr lang="en-US" sz="2400" dirty="0"/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News recommendation at </a:t>
            </a:r>
            <a:r>
              <a:rPr lang="en-US" sz="2400" dirty="0" err="1"/>
              <a:t>Forbes.com</a:t>
            </a:r>
            <a:r>
              <a:rPr lang="en-US" sz="2400" dirty="0"/>
              <a:t> </a:t>
            </a:r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0" y="7022592"/>
            <a:ext cx="97536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Worcester Polytechnic Institute</a:t>
            </a:r>
            <a:endParaRPr lang="en-US" b="1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308" y="81966"/>
            <a:ext cx="1061292" cy="3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4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819302" y="624231"/>
            <a:ext cx="8361274" cy="1599590"/>
          </a:xfrm>
        </p:spPr>
        <p:txBody>
          <a:bodyPr/>
          <a:lstStyle/>
          <a:p>
            <a:pPr eaLnBrk="1" hangingPunct="1"/>
            <a:r>
              <a:rPr lang="en-US" altLang="en-US" dirty="0"/>
              <a:t>Machine Learning and Personalization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9302" y="2223821"/>
            <a:ext cx="8519769" cy="2023872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3200" dirty="0"/>
              <a:t>Machine Learning can allow learning a </a:t>
            </a:r>
            <a:r>
              <a:rPr lang="en-US" altLang="en-US" sz="3200" i="1" dirty="0">
                <a:solidFill>
                  <a:srgbClr val="FF0000"/>
                </a:solidFill>
              </a:rPr>
              <a:t>user model</a:t>
            </a:r>
            <a:r>
              <a:rPr lang="en-US" altLang="en-US" sz="3200" dirty="0"/>
              <a:t> or </a:t>
            </a:r>
            <a:r>
              <a:rPr lang="en-US" altLang="en-US" sz="3200" i="1" dirty="0">
                <a:solidFill>
                  <a:srgbClr val="FF0000"/>
                </a:solidFill>
              </a:rPr>
              <a:t>profile</a:t>
            </a:r>
            <a:r>
              <a:rPr lang="en-US" altLang="en-US" sz="3200" dirty="0"/>
              <a:t> of a particular user based on:</a:t>
            </a:r>
          </a:p>
          <a:p>
            <a:pPr lvl="1"/>
            <a:r>
              <a:rPr lang="zh-CN" altLang="en-US" sz="2800" dirty="0" smtClean="0"/>
              <a:t>  </a:t>
            </a:r>
            <a:r>
              <a:rPr lang="en-US" altLang="en-US" sz="2800" dirty="0" smtClean="0"/>
              <a:t>Sample </a:t>
            </a:r>
            <a:r>
              <a:rPr lang="en-US" altLang="en-US" sz="2800" dirty="0"/>
              <a:t>interaction</a:t>
            </a:r>
          </a:p>
          <a:p>
            <a:pPr lvl="1"/>
            <a:r>
              <a:rPr lang="zh-CN" altLang="en-US" sz="2800" dirty="0" smtClean="0"/>
              <a:t>  </a:t>
            </a:r>
            <a:r>
              <a:rPr lang="en-US" altLang="en-US" sz="2800" dirty="0" smtClean="0"/>
              <a:t>Rated examples</a:t>
            </a:r>
            <a:endParaRPr lang="en-US" altLang="en-US" sz="28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19303" y="4730037"/>
            <a:ext cx="8519769" cy="2023872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45720" tIns="45720" rIns="45720" bIns="45720" rtlCol="0">
            <a:noAutofit/>
          </a:bodyPr>
          <a:lstStyle>
            <a:lvl1pPr marL="97539" indent="-97539" algn="l" defTabSz="975390" rtl="0" eaLnBrk="1" latinLnBrk="0" hangingPunct="1">
              <a:lnSpc>
                <a:spcPct val="90000"/>
              </a:lnSpc>
              <a:spcBef>
                <a:spcPts val="1280"/>
              </a:spcBef>
              <a:spcAft>
                <a:spcPts val="213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2863" indent="-146309" algn="l" defTabSz="975390" rtl="0" eaLnBrk="1" latinLnBrk="0" hangingPunct="1">
              <a:lnSpc>
                <a:spcPct val="90000"/>
              </a:lnSpc>
              <a:spcBef>
                <a:spcPts val="213"/>
              </a:spcBef>
              <a:spcAft>
                <a:spcPts val="427"/>
              </a:spcAft>
              <a:buClr>
                <a:schemeClr val="accent1"/>
              </a:buClr>
              <a:buFont typeface="Wingdings 3" pitchFamily="18" charset="2"/>
              <a:buChar char=""/>
              <a:defRPr sz="17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77941" indent="-146309" algn="l" defTabSz="975390" rtl="0" eaLnBrk="1" latinLnBrk="0" hangingPunct="1">
              <a:lnSpc>
                <a:spcPct val="90000"/>
              </a:lnSpc>
              <a:spcBef>
                <a:spcPts val="213"/>
              </a:spcBef>
              <a:spcAft>
                <a:spcPts val="427"/>
              </a:spcAft>
              <a:buClr>
                <a:schemeClr val="accent1"/>
              </a:buClr>
              <a:buFont typeface="Wingdings 3" pitchFamily="18" charset="2"/>
              <a:buChar char=""/>
              <a:defRPr sz="1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4004" indent="-146309" algn="l" defTabSz="975390" rtl="0" eaLnBrk="1" latinLnBrk="0" hangingPunct="1">
              <a:lnSpc>
                <a:spcPct val="90000"/>
              </a:lnSpc>
              <a:spcBef>
                <a:spcPts val="213"/>
              </a:spcBef>
              <a:spcAft>
                <a:spcPts val="427"/>
              </a:spcAft>
              <a:buClr>
                <a:schemeClr val="accent1"/>
              </a:buClr>
              <a:buFont typeface="Wingdings 3" pitchFamily="18" charset="2"/>
              <a:buChar char=""/>
              <a:defRPr sz="1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9082" indent="-146309" algn="l" defTabSz="975390" rtl="0" eaLnBrk="1" latinLnBrk="0" hangingPunct="1">
              <a:lnSpc>
                <a:spcPct val="90000"/>
              </a:lnSpc>
              <a:spcBef>
                <a:spcPts val="213"/>
              </a:spcBef>
              <a:spcAft>
                <a:spcPts val="427"/>
              </a:spcAft>
              <a:buClr>
                <a:schemeClr val="accent1"/>
              </a:buClr>
              <a:buFont typeface="Wingdings 3" pitchFamily="18" charset="2"/>
              <a:buChar char=""/>
              <a:defRPr sz="1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75390" indent="-146309" algn="l" defTabSz="975390" rtl="0" eaLnBrk="1" latinLnBrk="0" hangingPunct="1">
              <a:lnSpc>
                <a:spcPct val="90000"/>
              </a:lnSpc>
              <a:spcBef>
                <a:spcPts val="213"/>
              </a:spcBef>
              <a:spcAft>
                <a:spcPts val="427"/>
              </a:spcAft>
              <a:buClr>
                <a:schemeClr val="accent1"/>
              </a:buClr>
              <a:buFont typeface="Wingdings 3" pitchFamily="18" charset="2"/>
              <a:buChar char=""/>
              <a:defRPr sz="1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31453" indent="-146309" algn="l" defTabSz="975390" rtl="0" eaLnBrk="1" latinLnBrk="0" hangingPunct="1">
              <a:lnSpc>
                <a:spcPct val="90000"/>
              </a:lnSpc>
              <a:spcBef>
                <a:spcPts val="213"/>
              </a:spcBef>
              <a:spcAft>
                <a:spcPts val="427"/>
              </a:spcAft>
              <a:buClr>
                <a:schemeClr val="accent1"/>
              </a:buClr>
              <a:buFont typeface="Wingdings 3" pitchFamily="18" charset="2"/>
              <a:buChar char=""/>
              <a:defRPr sz="1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7269" indent="-146309" algn="l" defTabSz="975390" rtl="0" eaLnBrk="1" latinLnBrk="0" hangingPunct="1">
              <a:lnSpc>
                <a:spcPct val="90000"/>
              </a:lnSpc>
              <a:spcBef>
                <a:spcPts val="213"/>
              </a:spcBef>
              <a:spcAft>
                <a:spcPts val="427"/>
              </a:spcAft>
              <a:buClr>
                <a:schemeClr val="accent1"/>
              </a:buClr>
              <a:buFont typeface="Wingdings 3" pitchFamily="18" charset="2"/>
              <a:buChar char=""/>
              <a:defRPr sz="1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53332" indent="-146309" algn="l" defTabSz="975390" rtl="0" eaLnBrk="1" latinLnBrk="0" hangingPunct="1">
              <a:lnSpc>
                <a:spcPct val="90000"/>
              </a:lnSpc>
              <a:spcBef>
                <a:spcPts val="213"/>
              </a:spcBef>
              <a:spcAft>
                <a:spcPts val="427"/>
              </a:spcAft>
              <a:buClr>
                <a:schemeClr val="accent1"/>
              </a:buClr>
              <a:buFont typeface="Wingdings 3" pitchFamily="18" charset="2"/>
              <a:buChar char=""/>
              <a:defRPr sz="1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3200" dirty="0" smtClean="0"/>
              <a:t>This model or profile can then be used to: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altLang="en-US" sz="3200" dirty="0"/>
              <a:t>Recommend </a:t>
            </a:r>
            <a:r>
              <a:rPr lang="en-US" altLang="en-US" sz="3200" dirty="0" smtClean="0"/>
              <a:t>items</a:t>
            </a:r>
            <a:endParaRPr lang="zh-CN" altLang="en-US" sz="3200" dirty="0" smtClean="0"/>
          </a:p>
          <a:p>
            <a:pPr marL="914400" lvl="1" indent="-457200">
              <a:buFont typeface="Arial" charset="0"/>
              <a:buChar char="•"/>
            </a:pPr>
            <a:r>
              <a:rPr lang="en-US" altLang="en-US" sz="3200" dirty="0" smtClean="0"/>
              <a:t>Filter information</a:t>
            </a:r>
            <a:endParaRPr lang="zh-CN" altLang="en-US" sz="3200" dirty="0" smtClean="0"/>
          </a:p>
          <a:p>
            <a:pPr marL="914400" lvl="1" indent="-457200">
              <a:buFont typeface="Arial" charset="0"/>
              <a:buChar char="•"/>
            </a:pPr>
            <a:r>
              <a:rPr lang="en-US" altLang="en-US" sz="3200" dirty="0" smtClean="0"/>
              <a:t>Predict </a:t>
            </a:r>
            <a:r>
              <a:rPr lang="en-US" altLang="en-US" sz="3200" dirty="0"/>
              <a:t>behavior</a:t>
            </a:r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0" y="7022592"/>
            <a:ext cx="97536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Worcester Polytechnic Institute</a:t>
            </a:r>
            <a:endParaRPr lang="en-US" b="1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308" y="81966"/>
            <a:ext cx="1061292" cy="3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4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>
                <a:latin typeface="Calibri" pitchFamily="34" charset="0"/>
              </a:rPr>
              <a:t>Recommender systems: basic techniques</a:t>
            </a:r>
            <a:endParaRPr lang="en-US" sz="4000" dirty="0" smtClean="0">
              <a:latin typeface="Calibri" pitchFamily="34" charset="0"/>
            </a:endParaRPr>
          </a:p>
        </p:txBody>
      </p:sp>
      <p:graphicFrame>
        <p:nvGraphicFramePr>
          <p:cNvPr id="274473" name="Group 4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6212365"/>
              </p:ext>
            </p:extLst>
          </p:nvPr>
        </p:nvGraphicFramePr>
        <p:xfrm>
          <a:off x="487680" y="1706880"/>
          <a:ext cx="8778240" cy="4937760"/>
        </p:xfrm>
        <a:graphic>
          <a:graphicData uri="http://schemas.openxmlformats.org/drawingml/2006/table">
            <a:tbl>
              <a:tblPr/>
              <a:tblGrid>
                <a:gridCol w="1999488"/>
                <a:gridCol w="3234606"/>
                <a:gridCol w="3544146"/>
              </a:tblGrid>
              <a:tr h="460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7536" marR="97536" marT="48768" marB="4876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Pros</a:t>
                      </a:r>
                    </a:p>
                  </a:txBody>
                  <a:tcPr marL="97536" marR="97536" marT="48768" marB="487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Cons</a:t>
                      </a:r>
                    </a:p>
                  </a:txBody>
                  <a:tcPr marL="97536" marR="97536" marT="48768" marB="487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4072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Collaborative</a:t>
                      </a:r>
                    </a:p>
                  </a:txBody>
                  <a:tcPr marL="97536" marR="97536" marT="48768" marB="4876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No knowledge-engineering effort, serendipity of results, learns market segments</a:t>
                      </a:r>
                    </a:p>
                  </a:txBody>
                  <a:tcPr marL="97536" marR="97536" marT="48768" marB="487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Requires some form of rating feedback, cold start for new users and new items</a:t>
                      </a:r>
                    </a:p>
                  </a:txBody>
                  <a:tcPr marL="97536" marR="97536" marT="48768" marB="487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380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Content-based</a:t>
                      </a:r>
                    </a:p>
                  </a:txBody>
                  <a:tcPr marL="97536" marR="97536" marT="48768" marB="4876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No community required, comparison between items possible</a:t>
                      </a:r>
                    </a:p>
                  </a:txBody>
                  <a:tcPr marL="97536" marR="97536" marT="48768" marB="487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Content descriptions necessary, cold start for new users, no surprises</a:t>
                      </a:r>
                    </a:p>
                  </a:txBody>
                  <a:tcPr marL="97536" marR="97536" marT="48768" marB="487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319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Knowledge-based</a:t>
                      </a:r>
                    </a:p>
                  </a:txBody>
                  <a:tcPr marL="97536" marR="97536" marT="48768" marB="4876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Deterministic recommendations, assured quality, no cold-start, can resemble sales dialogue</a:t>
                      </a:r>
                    </a:p>
                  </a:txBody>
                  <a:tcPr marL="97536" marR="97536" marT="48768" marB="487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  <a:r>
                        <a:rPr kumimoji="0" lang="en-GB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not react to short-term trends</a:t>
                      </a:r>
                    </a:p>
                  </a:txBody>
                  <a:tcPr marL="97536" marR="97536" marT="48768" marB="487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44" y="1773555"/>
            <a:ext cx="325120" cy="32512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651" y="1773555"/>
            <a:ext cx="325120" cy="325120"/>
          </a:xfrm>
          <a:prstGeom prst="rect">
            <a:avLst/>
          </a:prstGeom>
        </p:spPr>
      </p:pic>
      <p:sp>
        <p:nvSpPr>
          <p:cNvPr id="9" name="Footer Placeholder 5"/>
          <p:cNvSpPr txBox="1">
            <a:spLocks/>
          </p:cNvSpPr>
          <p:nvPr/>
        </p:nvSpPr>
        <p:spPr>
          <a:xfrm>
            <a:off x="0" y="7022592"/>
            <a:ext cx="97536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Worcester Polytechnic Institute</a:t>
            </a:r>
            <a:endParaRPr lang="en-US" b="1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2308" y="81966"/>
            <a:ext cx="1061292" cy="3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5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819302" y="624231"/>
            <a:ext cx="7776058" cy="953960"/>
          </a:xfrm>
        </p:spPr>
        <p:txBody>
          <a:bodyPr/>
          <a:lstStyle/>
          <a:p>
            <a:pPr eaLnBrk="1" hangingPunct="1"/>
            <a:r>
              <a:rPr lang="en-US" altLang="en-US" dirty="0"/>
              <a:t>Collaborative Filtering</a:t>
            </a:r>
          </a:p>
        </p:txBody>
      </p:sp>
      <p:pic>
        <p:nvPicPr>
          <p:cNvPr id="28676" name="Picture 4" descr="C:\Program Files\Common Files\Microsoft Shared\Clipart\cagcat50\pe01549_.w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360" y="1544320"/>
            <a:ext cx="714587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6" descr="C:\Program Files\Common Files\Microsoft Shared\Clipart\cagcat50\pe01686_.wm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1544320"/>
            <a:ext cx="821267" cy="89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7" descr="C:\Program Files\Common Files\Microsoft Shared\Clipart\cagcat50\pe02002_.wm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1" y="1544320"/>
            <a:ext cx="811107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8" descr="C:\Program Files\Common Files\Microsoft Shared\Clipart\cagcat50\pe01832_.wm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880" y="1544321"/>
            <a:ext cx="975360" cy="890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Picture 9" descr="C:\Program Files\Common Files\Microsoft Shared\Clipart\cagcat50\pe01838_.wm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721" y="1544320"/>
            <a:ext cx="95334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1" name="Picture 11" descr="C:\Program Files\Common Files\Microsoft Shared\Clipart\cagcat50\pe03738_.wm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360" y="1490133"/>
            <a:ext cx="983827" cy="103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738" name="Text Box 52"/>
          <p:cNvSpPr txBox="1">
            <a:spLocks noChangeArrowheads="1"/>
          </p:cNvSpPr>
          <p:nvPr/>
        </p:nvSpPr>
        <p:spPr bwMode="auto">
          <a:xfrm>
            <a:off x="1776308" y="2506134"/>
            <a:ext cx="514773" cy="1249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000" tIns="49920" rIns="96000" bIns="4992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altLang="en-US" sz="1493" dirty="0"/>
              <a:t>A  9</a:t>
            </a:r>
          </a:p>
          <a:p>
            <a:pPr algn="l" eaLnBrk="1" hangingPunct="1"/>
            <a:r>
              <a:rPr lang="en-US" altLang="en-US" sz="1493" dirty="0"/>
              <a:t>B  3</a:t>
            </a:r>
          </a:p>
          <a:p>
            <a:pPr algn="l" eaLnBrk="1" hangingPunct="1"/>
            <a:r>
              <a:rPr lang="en-US" altLang="en-US" sz="1493" dirty="0"/>
              <a:t>C</a:t>
            </a:r>
          </a:p>
          <a:p>
            <a:pPr algn="l" eaLnBrk="1" hangingPunct="1"/>
            <a:r>
              <a:rPr lang="en-US" altLang="en-US" sz="1493" dirty="0"/>
              <a:t>:    :</a:t>
            </a:r>
          </a:p>
          <a:p>
            <a:pPr algn="l" eaLnBrk="1" hangingPunct="1"/>
            <a:r>
              <a:rPr lang="en-US" altLang="en-US" sz="1493" dirty="0"/>
              <a:t>Z  5</a:t>
            </a:r>
          </a:p>
        </p:txBody>
      </p:sp>
      <p:sp>
        <p:nvSpPr>
          <p:cNvPr id="28736" name="Text Box 55"/>
          <p:cNvSpPr txBox="1">
            <a:spLocks noChangeArrowheads="1"/>
          </p:cNvSpPr>
          <p:nvPr/>
        </p:nvSpPr>
        <p:spPr bwMode="auto">
          <a:xfrm>
            <a:off x="2853268" y="2532556"/>
            <a:ext cx="552027" cy="1249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000" tIns="49920" rIns="96000" bIns="4992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altLang="en-US" sz="1493" dirty="0"/>
              <a:t>A  </a:t>
            </a:r>
          </a:p>
          <a:p>
            <a:pPr algn="l" eaLnBrk="1" hangingPunct="1"/>
            <a:r>
              <a:rPr lang="en-US" altLang="en-US" sz="1493" dirty="0"/>
              <a:t>B  </a:t>
            </a:r>
          </a:p>
          <a:p>
            <a:pPr algn="l" eaLnBrk="1" hangingPunct="1"/>
            <a:r>
              <a:rPr lang="en-US" altLang="en-US" sz="1493" dirty="0"/>
              <a:t>C  9</a:t>
            </a:r>
          </a:p>
          <a:p>
            <a:pPr algn="l" eaLnBrk="1" hangingPunct="1"/>
            <a:r>
              <a:rPr lang="en-US" altLang="en-US" sz="1493" dirty="0"/>
              <a:t>:    :</a:t>
            </a:r>
          </a:p>
          <a:p>
            <a:pPr algn="l" eaLnBrk="1" hangingPunct="1"/>
            <a:r>
              <a:rPr lang="en-US" altLang="en-US" sz="1493" dirty="0"/>
              <a:t>Z 10</a:t>
            </a:r>
          </a:p>
        </p:txBody>
      </p:sp>
      <p:sp>
        <p:nvSpPr>
          <p:cNvPr id="28734" name="Text Box 58"/>
          <p:cNvSpPr txBox="1">
            <a:spLocks noChangeArrowheads="1"/>
          </p:cNvSpPr>
          <p:nvPr/>
        </p:nvSpPr>
        <p:spPr bwMode="auto">
          <a:xfrm>
            <a:off x="3925828" y="2532555"/>
            <a:ext cx="587587" cy="1249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000" tIns="49920" rIns="96000" bIns="4992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altLang="en-US" sz="1493" dirty="0"/>
              <a:t>A  5</a:t>
            </a:r>
          </a:p>
          <a:p>
            <a:pPr algn="l" eaLnBrk="1" hangingPunct="1"/>
            <a:r>
              <a:rPr lang="en-US" altLang="en-US" sz="1493" dirty="0"/>
              <a:t>B  3</a:t>
            </a:r>
          </a:p>
          <a:p>
            <a:pPr algn="l" eaLnBrk="1" hangingPunct="1"/>
            <a:r>
              <a:rPr lang="en-US" altLang="en-US" sz="1493" dirty="0"/>
              <a:t>C</a:t>
            </a:r>
          </a:p>
          <a:p>
            <a:pPr algn="l" eaLnBrk="1" hangingPunct="1"/>
            <a:r>
              <a:rPr lang="en-US" altLang="en-US" sz="1493" dirty="0"/>
              <a:t>:    :  </a:t>
            </a:r>
          </a:p>
          <a:p>
            <a:pPr algn="l" eaLnBrk="1" hangingPunct="1"/>
            <a:r>
              <a:rPr lang="en-US" altLang="en-US" sz="1493" dirty="0"/>
              <a:t>Z  7</a:t>
            </a:r>
          </a:p>
        </p:txBody>
      </p:sp>
      <p:sp>
        <p:nvSpPr>
          <p:cNvPr id="28732" name="Text Box 61"/>
          <p:cNvSpPr txBox="1">
            <a:spLocks noChangeArrowheads="1"/>
          </p:cNvSpPr>
          <p:nvPr/>
        </p:nvSpPr>
        <p:spPr bwMode="auto">
          <a:xfrm>
            <a:off x="5051214" y="2506134"/>
            <a:ext cx="514773" cy="1249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000" tIns="49920" rIns="96000" bIns="4992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altLang="en-US" sz="1493" dirty="0"/>
              <a:t>A  </a:t>
            </a:r>
          </a:p>
          <a:p>
            <a:pPr algn="l" eaLnBrk="1" hangingPunct="1"/>
            <a:r>
              <a:rPr lang="en-US" altLang="en-US" sz="1493" dirty="0"/>
              <a:t>B  </a:t>
            </a:r>
          </a:p>
          <a:p>
            <a:pPr algn="l" eaLnBrk="1" hangingPunct="1"/>
            <a:r>
              <a:rPr lang="en-US" altLang="en-US" sz="1493" dirty="0"/>
              <a:t>C  8</a:t>
            </a:r>
          </a:p>
          <a:p>
            <a:pPr algn="l" eaLnBrk="1" hangingPunct="1"/>
            <a:r>
              <a:rPr lang="en-US" altLang="en-US" sz="1493" dirty="0"/>
              <a:t>:   : </a:t>
            </a:r>
          </a:p>
          <a:p>
            <a:pPr algn="l" eaLnBrk="1" hangingPunct="1"/>
            <a:r>
              <a:rPr lang="en-US" altLang="en-US" sz="1493" dirty="0"/>
              <a:t>Z  </a:t>
            </a:r>
          </a:p>
        </p:txBody>
      </p:sp>
      <p:sp>
        <p:nvSpPr>
          <p:cNvPr id="28730" name="Text Box 64"/>
          <p:cNvSpPr txBox="1">
            <a:spLocks noChangeArrowheads="1"/>
          </p:cNvSpPr>
          <p:nvPr/>
        </p:nvSpPr>
        <p:spPr bwMode="auto">
          <a:xfrm>
            <a:off x="6165428" y="2532554"/>
            <a:ext cx="514773" cy="1249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000" tIns="49920" rIns="96000" bIns="4992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altLang="en-US" sz="1493" dirty="0"/>
              <a:t>A  6</a:t>
            </a:r>
          </a:p>
          <a:p>
            <a:pPr algn="l" eaLnBrk="1" hangingPunct="1"/>
            <a:r>
              <a:rPr lang="en-US" altLang="en-US" sz="1493" dirty="0"/>
              <a:t>B  4</a:t>
            </a:r>
          </a:p>
          <a:p>
            <a:pPr algn="l" eaLnBrk="1" hangingPunct="1"/>
            <a:r>
              <a:rPr lang="en-US" altLang="en-US" sz="1493" dirty="0"/>
              <a:t>C</a:t>
            </a:r>
          </a:p>
          <a:p>
            <a:pPr algn="l" eaLnBrk="1" hangingPunct="1"/>
            <a:r>
              <a:rPr lang="en-US" altLang="en-US" sz="1493" dirty="0"/>
              <a:t>:    :</a:t>
            </a:r>
          </a:p>
          <a:p>
            <a:pPr algn="l" eaLnBrk="1" hangingPunct="1"/>
            <a:r>
              <a:rPr lang="en-US" altLang="en-US" sz="1493" dirty="0"/>
              <a:t>Z  </a:t>
            </a:r>
          </a:p>
        </p:txBody>
      </p:sp>
      <p:sp>
        <p:nvSpPr>
          <p:cNvPr id="28728" name="Text Box 67"/>
          <p:cNvSpPr txBox="1">
            <a:spLocks noChangeArrowheads="1"/>
          </p:cNvSpPr>
          <p:nvPr/>
        </p:nvSpPr>
        <p:spPr bwMode="auto">
          <a:xfrm>
            <a:off x="7394787" y="2506134"/>
            <a:ext cx="562187" cy="1249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000" tIns="49920" rIns="96000" bIns="4992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altLang="en-US" sz="1493" dirty="0"/>
              <a:t>A 10</a:t>
            </a:r>
          </a:p>
          <a:p>
            <a:pPr algn="l" eaLnBrk="1" hangingPunct="1"/>
            <a:r>
              <a:rPr lang="en-US" altLang="en-US" sz="1493" dirty="0"/>
              <a:t>B  4</a:t>
            </a:r>
          </a:p>
          <a:p>
            <a:pPr algn="l" eaLnBrk="1" hangingPunct="1"/>
            <a:r>
              <a:rPr lang="en-US" altLang="en-US" sz="1493" dirty="0"/>
              <a:t>C  8</a:t>
            </a:r>
          </a:p>
          <a:p>
            <a:pPr algn="l" eaLnBrk="1" hangingPunct="1"/>
            <a:r>
              <a:rPr lang="en-US" altLang="en-US" sz="1493" dirty="0"/>
              <a:t>.   .</a:t>
            </a:r>
          </a:p>
          <a:p>
            <a:pPr algn="l" eaLnBrk="1" hangingPunct="1"/>
            <a:r>
              <a:rPr lang="en-US" altLang="en-US" sz="1493" dirty="0"/>
              <a:t>Z  1</a:t>
            </a:r>
          </a:p>
        </p:txBody>
      </p:sp>
      <p:sp>
        <p:nvSpPr>
          <p:cNvPr id="28725" name="Text Box 73"/>
          <p:cNvSpPr txBox="1">
            <a:spLocks noChangeArrowheads="1"/>
          </p:cNvSpPr>
          <p:nvPr/>
        </p:nvSpPr>
        <p:spPr bwMode="auto">
          <a:xfrm>
            <a:off x="162560" y="2682241"/>
            <a:ext cx="1195493" cy="756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000" tIns="49920" rIns="96000" bIns="4992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altLang="en-US" sz="2133"/>
              <a:t>   </a:t>
            </a:r>
            <a:r>
              <a:rPr lang="en-US" altLang="en-US" sz="2133">
                <a:solidFill>
                  <a:srgbClr val="FF0000"/>
                </a:solidFill>
              </a:rPr>
              <a:t>User</a:t>
            </a:r>
          </a:p>
          <a:p>
            <a:pPr algn="l" eaLnBrk="1" hangingPunct="1"/>
            <a:r>
              <a:rPr lang="en-US" altLang="en-US" sz="2133">
                <a:solidFill>
                  <a:srgbClr val="FF0000"/>
                </a:solidFill>
              </a:rPr>
              <a:t>Database</a:t>
            </a:r>
          </a:p>
        </p:txBody>
      </p:sp>
      <p:grpSp>
        <p:nvGrpSpPr>
          <p:cNvPr id="9" name="Group 77"/>
          <p:cNvGrpSpPr>
            <a:grpSpLocks/>
          </p:cNvGrpSpPr>
          <p:nvPr/>
        </p:nvGrpSpPr>
        <p:grpSpPr bwMode="auto">
          <a:xfrm>
            <a:off x="1820334" y="6014720"/>
            <a:ext cx="2424853" cy="1120987"/>
            <a:chOff x="1315" y="3504"/>
            <a:chExt cx="1432" cy="662"/>
          </a:xfrm>
        </p:grpSpPr>
        <p:pic>
          <p:nvPicPr>
            <p:cNvPr id="28717" name="Picture 10" descr="C:\Program Files\Common Files\Microsoft Shared\Clipart\cagcat50\pe02661_.wmf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3504"/>
              <a:ext cx="587" cy="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718" name="Text Box 76"/>
            <p:cNvSpPr txBox="1">
              <a:spLocks noChangeArrowheads="1"/>
            </p:cNvSpPr>
            <p:nvPr/>
          </p:nvSpPr>
          <p:spPr bwMode="auto">
            <a:xfrm>
              <a:off x="1315" y="3561"/>
              <a:ext cx="544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6000" tIns="49920" rIns="96000" bIns="49920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/>
              <a:r>
                <a:rPr lang="en-US" altLang="en-US" sz="2133">
                  <a:solidFill>
                    <a:srgbClr val="FF0000"/>
                  </a:solidFill>
                </a:rPr>
                <a:t>Active</a:t>
              </a:r>
            </a:p>
            <a:p>
              <a:pPr eaLnBrk="1" hangingPunct="1"/>
              <a:r>
                <a:rPr lang="en-US" altLang="en-US" sz="2133">
                  <a:solidFill>
                    <a:srgbClr val="FF0000"/>
                  </a:solidFill>
                </a:rPr>
                <a:t>User</a:t>
              </a:r>
            </a:p>
          </p:txBody>
        </p:sp>
      </p:grpSp>
      <p:grpSp>
        <p:nvGrpSpPr>
          <p:cNvPr id="10" name="Group 85"/>
          <p:cNvGrpSpPr>
            <a:grpSpLocks/>
          </p:cNvGrpSpPr>
          <p:nvPr/>
        </p:nvGrpSpPr>
        <p:grpSpPr bwMode="auto">
          <a:xfrm>
            <a:off x="1998134" y="3715176"/>
            <a:ext cx="5559214" cy="1676401"/>
            <a:chOff x="1420" y="2146"/>
            <a:chExt cx="3283" cy="990"/>
          </a:xfrm>
        </p:grpSpPr>
        <p:sp>
          <p:nvSpPr>
            <p:cNvPr id="28710" name="Rectangle 71"/>
            <p:cNvSpPr>
              <a:spLocks noChangeArrowheads="1"/>
            </p:cNvSpPr>
            <p:nvPr/>
          </p:nvSpPr>
          <p:spPr bwMode="auto">
            <a:xfrm>
              <a:off x="2448" y="2689"/>
              <a:ext cx="961" cy="44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lIns="96000" tIns="49920" rIns="96000" bIns="49920" anchor="ctr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/>
              <a:r>
                <a:rPr lang="en-US" altLang="en-US" sz="2133"/>
                <a:t>Correlation</a:t>
              </a:r>
            </a:p>
            <a:p>
              <a:pPr eaLnBrk="1" hangingPunct="1"/>
              <a:r>
                <a:rPr lang="en-US" altLang="en-US" sz="2133" dirty="0"/>
                <a:t>Match</a:t>
              </a:r>
            </a:p>
          </p:txBody>
        </p:sp>
        <p:sp>
          <p:nvSpPr>
            <p:cNvPr id="28711" name="Line 78"/>
            <p:cNvSpPr>
              <a:spLocks noChangeShapeType="1"/>
            </p:cNvSpPr>
            <p:nvPr/>
          </p:nvSpPr>
          <p:spPr bwMode="auto">
            <a:xfrm>
              <a:off x="1420" y="2146"/>
              <a:ext cx="1247" cy="5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6000" tIns="49920" rIns="96000" bIns="49920">
              <a:spAutoFit/>
            </a:bodyPr>
            <a:lstStyle/>
            <a:p>
              <a:endParaRPr lang="en-US" sz="1920"/>
            </a:p>
          </p:txBody>
        </p:sp>
        <p:sp>
          <p:nvSpPr>
            <p:cNvPr id="28712" name="Line 79"/>
            <p:cNvSpPr>
              <a:spLocks noChangeShapeType="1"/>
            </p:cNvSpPr>
            <p:nvPr/>
          </p:nvSpPr>
          <p:spPr bwMode="auto">
            <a:xfrm>
              <a:off x="2067" y="2146"/>
              <a:ext cx="695" cy="5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6000" tIns="49920" rIns="96000" bIns="49920">
              <a:spAutoFit/>
            </a:bodyPr>
            <a:lstStyle/>
            <a:p>
              <a:endParaRPr lang="en-US" sz="1920"/>
            </a:p>
          </p:txBody>
        </p:sp>
        <p:sp>
          <p:nvSpPr>
            <p:cNvPr id="28713" name="Line 80"/>
            <p:cNvSpPr>
              <a:spLocks noChangeShapeType="1"/>
            </p:cNvSpPr>
            <p:nvPr/>
          </p:nvSpPr>
          <p:spPr bwMode="auto">
            <a:xfrm>
              <a:off x="2722" y="2146"/>
              <a:ext cx="150" cy="5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6000" tIns="49920" rIns="96000" bIns="49920">
              <a:spAutoFit/>
            </a:bodyPr>
            <a:lstStyle/>
            <a:p>
              <a:endParaRPr lang="en-US" sz="1920"/>
            </a:p>
          </p:txBody>
        </p:sp>
        <p:sp>
          <p:nvSpPr>
            <p:cNvPr id="28714" name="Line 81"/>
            <p:cNvSpPr>
              <a:spLocks noChangeShapeType="1"/>
            </p:cNvSpPr>
            <p:nvPr/>
          </p:nvSpPr>
          <p:spPr bwMode="auto">
            <a:xfrm flipH="1">
              <a:off x="3054" y="2146"/>
              <a:ext cx="315" cy="5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6000" tIns="49920" rIns="96000" bIns="49920">
              <a:spAutoFit/>
            </a:bodyPr>
            <a:lstStyle/>
            <a:p>
              <a:endParaRPr lang="en-US" sz="1920"/>
            </a:p>
          </p:txBody>
        </p:sp>
        <p:sp>
          <p:nvSpPr>
            <p:cNvPr id="28715" name="Line 82"/>
            <p:cNvSpPr>
              <a:spLocks noChangeShapeType="1"/>
            </p:cNvSpPr>
            <p:nvPr/>
          </p:nvSpPr>
          <p:spPr bwMode="auto">
            <a:xfrm flipH="1">
              <a:off x="3188" y="2146"/>
              <a:ext cx="852" cy="5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6000" tIns="49920" rIns="96000" bIns="49920">
              <a:spAutoFit/>
            </a:bodyPr>
            <a:lstStyle/>
            <a:p>
              <a:endParaRPr lang="en-US" sz="1920"/>
            </a:p>
          </p:txBody>
        </p:sp>
        <p:sp>
          <p:nvSpPr>
            <p:cNvPr id="28716" name="Line 83"/>
            <p:cNvSpPr>
              <a:spLocks noChangeShapeType="1"/>
            </p:cNvSpPr>
            <p:nvPr/>
          </p:nvSpPr>
          <p:spPr bwMode="auto">
            <a:xfrm flipH="1">
              <a:off x="3322" y="2146"/>
              <a:ext cx="1381" cy="5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6000" tIns="49920" rIns="96000" bIns="49920">
              <a:spAutoFit/>
            </a:bodyPr>
            <a:lstStyle/>
            <a:p>
              <a:endParaRPr lang="en-US" sz="1920"/>
            </a:p>
          </p:txBody>
        </p:sp>
      </p:grpSp>
      <p:sp>
        <p:nvSpPr>
          <p:cNvPr id="28709" name="Text Box 70"/>
          <p:cNvSpPr txBox="1">
            <a:spLocks noChangeArrowheads="1"/>
          </p:cNvSpPr>
          <p:nvPr/>
        </p:nvSpPr>
        <p:spPr bwMode="auto">
          <a:xfrm>
            <a:off x="4389125" y="5933442"/>
            <a:ext cx="514774" cy="124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000" tIns="49920" rIns="96000" bIns="4992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altLang="en-US" sz="1493" dirty="0"/>
              <a:t>A  9</a:t>
            </a:r>
          </a:p>
          <a:p>
            <a:pPr algn="l" eaLnBrk="1" hangingPunct="1"/>
            <a:r>
              <a:rPr lang="en-US" altLang="en-US" sz="1493" dirty="0"/>
              <a:t>B  3</a:t>
            </a:r>
          </a:p>
          <a:p>
            <a:pPr algn="l" eaLnBrk="1" hangingPunct="1"/>
            <a:r>
              <a:rPr lang="en-US" altLang="en-US" sz="1493" dirty="0"/>
              <a:t>C  </a:t>
            </a:r>
          </a:p>
          <a:p>
            <a:pPr algn="l" eaLnBrk="1" hangingPunct="1"/>
            <a:r>
              <a:rPr lang="en-US" altLang="en-US" sz="1493" dirty="0"/>
              <a:t>.   .</a:t>
            </a:r>
          </a:p>
          <a:p>
            <a:pPr algn="l" eaLnBrk="1" hangingPunct="1"/>
            <a:r>
              <a:rPr lang="en-US" altLang="en-US" sz="1493" dirty="0"/>
              <a:t>Z  5</a:t>
            </a:r>
          </a:p>
        </p:txBody>
      </p:sp>
      <p:sp>
        <p:nvSpPr>
          <p:cNvPr id="28707" name="Line 84"/>
          <p:cNvSpPr>
            <a:spLocks noChangeShapeType="1"/>
          </p:cNvSpPr>
          <p:nvPr/>
        </p:nvSpPr>
        <p:spPr bwMode="auto">
          <a:xfrm flipV="1">
            <a:off x="4631272" y="5398348"/>
            <a:ext cx="0" cy="58928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6000" tIns="49920" rIns="96000" bIns="49920">
            <a:spAutoFit/>
          </a:bodyPr>
          <a:lstStyle/>
          <a:p>
            <a:endParaRPr lang="en-US" sz="1920"/>
          </a:p>
        </p:txBody>
      </p:sp>
      <p:sp>
        <p:nvSpPr>
          <p:cNvPr id="28699" name="Line 87"/>
          <p:cNvSpPr>
            <a:spLocks noChangeShapeType="1"/>
          </p:cNvSpPr>
          <p:nvPr/>
        </p:nvSpPr>
        <p:spPr bwMode="auto">
          <a:xfrm flipV="1">
            <a:off x="5339081" y="4985176"/>
            <a:ext cx="75692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6000" tIns="49920" rIns="96000" bIns="49920">
            <a:spAutoFit/>
          </a:bodyPr>
          <a:lstStyle/>
          <a:p>
            <a:endParaRPr lang="en-US" sz="1920"/>
          </a:p>
        </p:txBody>
      </p:sp>
      <p:sp>
        <p:nvSpPr>
          <p:cNvPr id="28705" name="Text Box 90"/>
          <p:cNvSpPr txBox="1">
            <a:spLocks noChangeArrowheads="1"/>
          </p:cNvSpPr>
          <p:nvPr/>
        </p:nvSpPr>
        <p:spPr bwMode="auto">
          <a:xfrm>
            <a:off x="6221308" y="4375627"/>
            <a:ext cx="514773" cy="1249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000" tIns="49920" rIns="96000" bIns="4992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altLang="en-US" sz="1493" dirty="0"/>
              <a:t>A  9</a:t>
            </a:r>
          </a:p>
          <a:p>
            <a:pPr algn="l" eaLnBrk="1" hangingPunct="1"/>
            <a:r>
              <a:rPr lang="en-US" altLang="en-US" sz="1493" dirty="0"/>
              <a:t>B  3</a:t>
            </a:r>
          </a:p>
          <a:p>
            <a:pPr algn="l" eaLnBrk="1" hangingPunct="1"/>
            <a:r>
              <a:rPr lang="en-US" altLang="en-US" sz="1493" dirty="0"/>
              <a:t>C</a:t>
            </a:r>
          </a:p>
          <a:p>
            <a:pPr algn="l" eaLnBrk="1" hangingPunct="1"/>
            <a:r>
              <a:rPr lang="en-US" altLang="en-US" sz="1493" dirty="0"/>
              <a:t>:    :</a:t>
            </a:r>
          </a:p>
          <a:p>
            <a:pPr algn="l" eaLnBrk="1" hangingPunct="1"/>
            <a:r>
              <a:rPr lang="en-US" altLang="en-US" sz="1493" dirty="0"/>
              <a:t>Z  5</a:t>
            </a:r>
          </a:p>
        </p:txBody>
      </p:sp>
      <p:sp>
        <p:nvSpPr>
          <p:cNvPr id="28703" name="Text Box 93"/>
          <p:cNvSpPr txBox="1">
            <a:spLocks noChangeArrowheads="1"/>
          </p:cNvSpPr>
          <p:nvPr/>
        </p:nvSpPr>
        <p:spPr bwMode="auto">
          <a:xfrm>
            <a:off x="6795348" y="4389970"/>
            <a:ext cx="562187" cy="1249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000" tIns="49920" rIns="96000" bIns="4992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eaLnBrk="1" hangingPunct="1"/>
            <a:r>
              <a:rPr lang="en-US" altLang="en-US" sz="1493" dirty="0"/>
              <a:t>A 10</a:t>
            </a:r>
          </a:p>
          <a:p>
            <a:pPr algn="l" eaLnBrk="1" hangingPunct="1"/>
            <a:r>
              <a:rPr lang="en-US" altLang="en-US" sz="1493" dirty="0"/>
              <a:t>B  4</a:t>
            </a:r>
          </a:p>
          <a:p>
            <a:pPr algn="l" eaLnBrk="1" hangingPunct="1"/>
            <a:r>
              <a:rPr lang="en-US" altLang="en-US" sz="1493" dirty="0"/>
              <a:t>C  8</a:t>
            </a:r>
          </a:p>
          <a:p>
            <a:pPr algn="l" eaLnBrk="1" hangingPunct="1"/>
            <a:r>
              <a:rPr lang="en-US" altLang="en-US" sz="1493" dirty="0"/>
              <a:t>.   .</a:t>
            </a:r>
          </a:p>
          <a:p>
            <a:pPr algn="l" eaLnBrk="1" hangingPunct="1"/>
            <a:r>
              <a:rPr lang="en-US" altLang="en-US" sz="1493" dirty="0"/>
              <a:t>Z  1</a:t>
            </a:r>
          </a:p>
        </p:txBody>
      </p:sp>
      <p:grpSp>
        <p:nvGrpSpPr>
          <p:cNvPr id="16" name="Group 104"/>
          <p:cNvGrpSpPr>
            <a:grpSpLocks/>
          </p:cNvGrpSpPr>
          <p:nvPr/>
        </p:nvGrpSpPr>
        <p:grpSpPr bwMode="auto">
          <a:xfrm>
            <a:off x="5445761" y="5584617"/>
            <a:ext cx="2228427" cy="1241215"/>
            <a:chOff x="3216" y="3219"/>
            <a:chExt cx="1316" cy="733"/>
          </a:xfrm>
        </p:grpSpPr>
        <p:sp>
          <p:nvSpPr>
            <p:cNvPr id="28696" name="Rectangle 96"/>
            <p:cNvSpPr>
              <a:spLocks noChangeArrowheads="1"/>
            </p:cNvSpPr>
            <p:nvPr/>
          </p:nvSpPr>
          <p:spPr bwMode="auto">
            <a:xfrm>
              <a:off x="3216" y="3505"/>
              <a:ext cx="1316" cy="447"/>
            </a:xfrm>
            <a:prstGeom prst="rect">
              <a:avLst/>
            </a:prstGeom>
            <a:solidFill>
              <a:srgbClr val="FFEC3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6000" tIns="49920" rIns="96000" bIns="49920" anchor="ctr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/>
              <a:r>
                <a:rPr lang="en-US" altLang="en-US" sz="2133"/>
                <a:t>Extract</a:t>
              </a:r>
            </a:p>
            <a:p>
              <a:pPr eaLnBrk="1" hangingPunct="1"/>
              <a:r>
                <a:rPr lang="en-US" altLang="en-US" sz="2133" dirty="0"/>
                <a:t>Recommendations</a:t>
              </a:r>
            </a:p>
          </p:txBody>
        </p:sp>
        <p:sp>
          <p:nvSpPr>
            <p:cNvPr id="28697" name="Line 100"/>
            <p:cNvSpPr>
              <a:spLocks noChangeShapeType="1"/>
            </p:cNvSpPr>
            <p:nvPr/>
          </p:nvSpPr>
          <p:spPr bwMode="auto">
            <a:xfrm>
              <a:off x="3827" y="3219"/>
              <a:ext cx="0" cy="2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6000" tIns="49920" rIns="96000" bIns="49920">
              <a:spAutoFit/>
            </a:bodyPr>
            <a:lstStyle/>
            <a:p>
              <a:endParaRPr lang="en-US" sz="1920"/>
            </a:p>
          </p:txBody>
        </p:sp>
        <p:sp>
          <p:nvSpPr>
            <p:cNvPr id="28698" name="Line 101"/>
            <p:cNvSpPr>
              <a:spLocks noChangeShapeType="1"/>
            </p:cNvSpPr>
            <p:nvPr/>
          </p:nvSpPr>
          <p:spPr bwMode="auto">
            <a:xfrm>
              <a:off x="4174" y="3226"/>
              <a:ext cx="2" cy="2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6000" tIns="49920" rIns="96000" bIns="49920">
              <a:spAutoFit/>
            </a:bodyPr>
            <a:lstStyle/>
            <a:p>
              <a:endParaRPr lang="en-US" sz="1920"/>
            </a:p>
          </p:txBody>
        </p:sp>
      </p:grpSp>
      <p:grpSp>
        <p:nvGrpSpPr>
          <p:cNvPr id="28692" name="Group 105"/>
          <p:cNvGrpSpPr>
            <a:grpSpLocks/>
          </p:cNvGrpSpPr>
          <p:nvPr/>
        </p:nvGrpSpPr>
        <p:grpSpPr bwMode="auto">
          <a:xfrm>
            <a:off x="7669107" y="6148496"/>
            <a:ext cx="753534" cy="428414"/>
            <a:chOff x="4529" y="3552"/>
            <a:chExt cx="445" cy="253"/>
          </a:xfrm>
        </p:grpSpPr>
        <p:sp>
          <p:nvSpPr>
            <p:cNvPr id="28694" name="Line 102"/>
            <p:cNvSpPr>
              <a:spLocks noChangeShapeType="1"/>
            </p:cNvSpPr>
            <p:nvPr/>
          </p:nvSpPr>
          <p:spPr bwMode="auto">
            <a:xfrm>
              <a:off x="4529" y="3701"/>
              <a:ext cx="20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6000" tIns="49920" rIns="96000" bIns="49920">
              <a:spAutoFit/>
            </a:bodyPr>
            <a:lstStyle/>
            <a:p>
              <a:endParaRPr lang="en-US" sz="1920"/>
            </a:p>
          </p:txBody>
        </p:sp>
        <p:sp>
          <p:nvSpPr>
            <p:cNvPr id="28695" name="Text Box 103"/>
            <p:cNvSpPr txBox="1">
              <a:spLocks noChangeArrowheads="1"/>
            </p:cNvSpPr>
            <p:nvPr/>
          </p:nvSpPr>
          <p:spPr bwMode="auto">
            <a:xfrm>
              <a:off x="4752" y="3552"/>
              <a:ext cx="222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6000" tIns="49920" rIns="96000" bIns="49920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/>
              <a:r>
                <a:rPr lang="en-US" altLang="en-US" sz="2133"/>
                <a:t>C</a:t>
              </a:r>
            </a:p>
          </p:txBody>
        </p:sp>
      </p:grpSp>
      <p:sp>
        <p:nvSpPr>
          <p:cNvPr id="41" name="Footer Placeholder 5"/>
          <p:cNvSpPr txBox="1">
            <a:spLocks/>
          </p:cNvSpPr>
          <p:nvPr/>
        </p:nvSpPr>
        <p:spPr>
          <a:xfrm>
            <a:off x="0" y="7022592"/>
            <a:ext cx="97536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Worcester Polytechnic Institute</a:t>
            </a:r>
            <a:endParaRPr lang="en-US" b="1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2308" y="81966"/>
            <a:ext cx="1061292" cy="3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Collaborative Filtering Method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94162337"/>
              </p:ext>
            </p:extLst>
          </p:nvPr>
        </p:nvGraphicFramePr>
        <p:xfrm>
          <a:off x="0" y="1914145"/>
          <a:ext cx="9753600" cy="5081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165" y="1914145"/>
            <a:ext cx="2259838" cy="2415020"/>
          </a:xfrm>
          <a:prstGeom prst="rect">
            <a:avLst/>
          </a:prstGeom>
        </p:spPr>
      </p:pic>
      <p:sp>
        <p:nvSpPr>
          <p:cNvPr id="6" name="Footer Placeholder 5"/>
          <p:cNvSpPr txBox="1">
            <a:spLocks/>
          </p:cNvSpPr>
          <p:nvPr/>
        </p:nvSpPr>
        <p:spPr>
          <a:xfrm>
            <a:off x="0" y="7022592"/>
            <a:ext cx="9753600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67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rgbClr val="C00000"/>
                </a:solidFill>
                <a:latin typeface="Helvetica Neue" charset="0"/>
                <a:ea typeface="Helvetica Neue" charset="0"/>
                <a:cs typeface="Helvetica Neue" charset="0"/>
              </a:rPr>
              <a:t>Worcester Polytechnic Institute</a:t>
            </a:r>
            <a:endParaRPr lang="en-US" b="1" dirty="0">
              <a:solidFill>
                <a:srgbClr val="C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2308" y="81966"/>
            <a:ext cx="1061292" cy="37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6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696</TotalTime>
  <Words>1011</Words>
  <Application>Microsoft Macintosh PowerPoint</Application>
  <PresentationFormat>Custom</PresentationFormat>
  <Paragraphs>326</Paragraphs>
  <Slides>30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6" baseType="lpstr">
      <vt:lpstr>Brush Script MT</vt:lpstr>
      <vt:lpstr>Calibri</vt:lpstr>
      <vt:lpstr>Helvetica Neue</vt:lpstr>
      <vt:lpstr>HelveticaNeue</vt:lpstr>
      <vt:lpstr>HelveticaNeue-Thin</vt:lpstr>
      <vt:lpstr>Menlo-Regular</vt:lpstr>
      <vt:lpstr>Symbol</vt:lpstr>
      <vt:lpstr>Times New Roman</vt:lpstr>
      <vt:lpstr>Tw Cen MT</vt:lpstr>
      <vt:lpstr>Tw Cen MT Condensed</vt:lpstr>
      <vt:lpstr>Verdana</vt:lpstr>
      <vt:lpstr>Wingdings 3</vt:lpstr>
      <vt:lpstr>华文仿宋</vt:lpstr>
      <vt:lpstr>Arial</vt:lpstr>
      <vt:lpstr>Integral</vt:lpstr>
      <vt:lpstr>Equation</vt:lpstr>
      <vt:lpstr>Recommendation System of Yelp Rank</vt:lpstr>
      <vt:lpstr>PowerPoint Presentation</vt:lpstr>
      <vt:lpstr>PowerPoint Presentation</vt:lpstr>
      <vt:lpstr>Why using Recommender Systems?</vt:lpstr>
      <vt:lpstr>Real-world check</vt:lpstr>
      <vt:lpstr>Machine Learning and Personalization</vt:lpstr>
      <vt:lpstr>Recommender systems: basic techniques</vt:lpstr>
      <vt:lpstr>Collaborative Filtering</vt:lpstr>
      <vt:lpstr>Collaborative Filtering Method</vt:lpstr>
      <vt:lpstr>Spark Ecosystem</vt:lpstr>
      <vt:lpstr>Spark Ecosystem</vt:lpstr>
      <vt:lpstr>Apache spark</vt:lpstr>
      <vt:lpstr>Collaborative filtering</vt:lpstr>
      <vt:lpstr>Yelp Academic Dataset</vt:lpstr>
      <vt:lpstr>Users - Ranks Amount</vt:lpstr>
      <vt:lpstr>The distribution of users’ ranks</vt:lpstr>
      <vt:lpstr>Measuring user similarity</vt:lpstr>
      <vt:lpstr>Based on Review similarity</vt:lpstr>
      <vt:lpstr>User-item matrix</vt:lpstr>
      <vt:lpstr>Neighbor Selection</vt:lpstr>
      <vt:lpstr>Neighbor Selection</vt:lpstr>
      <vt:lpstr>Rating Prediction</vt:lpstr>
      <vt:lpstr>Data sparsity problems</vt:lpstr>
      <vt:lpstr>Metrics measure error rate</vt:lpstr>
      <vt:lpstr>Databricks Spark cluster</vt:lpstr>
      <vt:lpstr>Databrics spark cluster</vt:lpstr>
      <vt:lpstr>Compare the results</vt:lpstr>
      <vt:lpstr>Recommendation example</vt:lpstr>
      <vt:lpstr>Conclusions</vt:lpstr>
      <vt:lpstr>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Recommendataion System on Yelp Rank</dc:title>
  <dc:creator>taboad5094</dc:creator>
  <cp:lastModifiedBy>taboad5094</cp:lastModifiedBy>
  <cp:revision>132</cp:revision>
  <dcterms:created xsi:type="dcterms:W3CDTF">2015-11-06T16:01:03Z</dcterms:created>
  <dcterms:modified xsi:type="dcterms:W3CDTF">2015-11-18T23:16:05Z</dcterms:modified>
</cp:coreProperties>
</file>